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499" r:id="rId2"/>
    <p:sldId id="516" r:id="rId3"/>
    <p:sldId id="873" r:id="rId4"/>
    <p:sldId id="532" r:id="rId5"/>
    <p:sldId id="530" r:id="rId6"/>
    <p:sldId id="892" r:id="rId7"/>
    <p:sldId id="534" r:id="rId8"/>
    <p:sldId id="893" r:id="rId9"/>
    <p:sldId id="891" r:id="rId10"/>
    <p:sldId id="533" r:id="rId11"/>
    <p:sldId id="898" r:id="rId12"/>
    <p:sldId id="545" r:id="rId13"/>
    <p:sldId id="894" r:id="rId14"/>
    <p:sldId id="501" r:id="rId15"/>
    <p:sldId id="535" r:id="rId16"/>
    <p:sldId id="536" r:id="rId17"/>
    <p:sldId id="584" r:id="rId18"/>
    <p:sldId id="583" r:id="rId19"/>
    <p:sldId id="585" r:id="rId20"/>
    <p:sldId id="895" r:id="rId21"/>
    <p:sldId id="595" r:id="rId22"/>
    <p:sldId id="587" r:id="rId23"/>
    <p:sldId id="589" r:id="rId24"/>
    <p:sldId id="590" r:id="rId25"/>
    <p:sldId id="592" r:id="rId26"/>
    <p:sldId id="593" r:id="rId27"/>
    <p:sldId id="594" r:id="rId28"/>
    <p:sldId id="596" r:id="rId29"/>
    <p:sldId id="599" r:id="rId30"/>
    <p:sldId id="600" r:id="rId31"/>
    <p:sldId id="605" r:id="rId32"/>
    <p:sldId id="896" r:id="rId33"/>
    <p:sldId id="897" r:id="rId34"/>
    <p:sldId id="59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19"/>
    <p:restoredTop sz="94664"/>
  </p:normalViewPr>
  <p:slideViewPr>
    <p:cSldViewPr snapToGrid="0" snapToObjects="1">
      <p:cViewPr varScale="1">
        <p:scale>
          <a:sx n="102" d="100"/>
          <a:sy n="102" d="100"/>
        </p:scale>
        <p:origin x="216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490B-630B-7F46-B6FE-05D0FD1689A8}" type="datetimeFigureOut">
              <a:rPr lang="en-US" smtClean="0"/>
              <a:t>2/14/22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09D5-B346-194E-BAD1-FA5CF715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CC37-3420-4F49-8C33-4BCB3B51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51D8-7D8A-A547-B24D-6DD12E8C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1904-F682-B84A-BF47-8129AB4C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BB43-14AB-9945-9BCA-9BC503CC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333A-8598-4B4F-AB52-6579A2E1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43C6-896E-584A-A963-7E16D546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A53-208E-C24B-8273-CFDD1A5E7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51F6-81D0-1643-BAF0-AA0E98E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0A3A-9A82-3C4C-AEFA-7B416F14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1641-65CD-7949-9285-F9862F7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D0A2B-7DBB-9445-8542-8AC8F7964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F09A6-0358-8E43-A178-3CA003BD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A068-5062-7E4F-B99C-2CEC343E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A096-D83E-7542-A78C-9916C369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14C3-12DF-0447-9420-294EF2C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4C2-71EB-354A-A4E4-7A79F167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FC06-E8D0-3A4C-BEE2-AA99DC38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52FB-D490-114D-8030-09CCB72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2229-71C9-9847-AFE6-26AB269E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C6DF4-CA65-8E43-B3A5-ECEF902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248A-A301-5341-9BAF-2DDE80F1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EDBBF-4F90-A34F-A685-DE4F2964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94B2-28BF-6945-A21C-40A2B76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E3C9-54E8-A94F-AD40-66CFF7B8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8432-5359-0147-8D5C-B145EE7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FC0B-F311-BC4B-A2D1-928B351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7925-946E-B44F-8713-0F0928FD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72E5B-AB30-F441-99C3-073B0FE0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D735A-AFB0-C44A-9FC0-AFD3B6C0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6E5E5-7866-8E4B-B450-B712A2F3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34CB-E65A-B242-BD74-667132F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191B-B3D5-974E-BBCC-0A9D6A6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E461-1B18-F04F-9E78-C3FEBD28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1FC9F-4459-2448-8E0B-F470C373A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D66B2-805B-A347-89AD-F16943266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48249-093E-884B-B6CE-B747B284E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CDBF6-1121-9347-BF6B-B703CCE9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2/14/22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F1FD6-CCAB-754B-B876-ABFCFD3D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9FA76-646A-F442-AA4F-7622918B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A493-905D-7F41-8284-D8B4EC88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5B470-4001-1843-A7E0-885C2295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2/14/22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3A0A-FB55-8649-B9A5-3E90CD8C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BD0C7-127F-CD4E-A6B8-5585A15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D34EC-7616-9043-AFD5-6B69E3B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2/14/22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B0C35-6B39-4749-9595-C856AFB8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F505-CB2B-2747-B2DD-2A89C941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F38C-28DD-4A42-9056-3793483F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99AD-DABE-D64C-A905-1CF03DB1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12F0B-A50A-5B46-A535-733D6975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7C4E6-3C25-644D-80DE-2E788E62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BFEC-CC7B-C94C-BED5-57FB1536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55941-3DC9-AB49-B0A6-6F452E06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D44-FAA2-E347-8F67-9E8E93EA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0F24-3635-8346-AFAC-53CE49F08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FCCF6-452E-F34D-AD7C-72567CD4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2EA6-16EC-4048-B8E5-91A7889C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377BF-EE8D-7042-B5F8-CF9C0C3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20C2-4FEF-C549-AF12-DB388DD3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5AAC6-6E42-5E44-9318-18A5B93B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BE2B0-9C88-F545-A1BD-247458A5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ABF1-4F3F-744C-8157-1FC51AAF1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E603-2B12-5844-BEA7-E98E825B38C7}" type="datetimeFigureOut">
              <a:rPr lang="en-US" smtClean="0"/>
              <a:t>2/14/22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51C6-01D3-BC48-8763-B839BC079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E372-E70D-1E47-8FDB-0CADB973B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s.rutgers.edu/~sn624/352-S2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gowGnH5kUE" TargetMode="External"/><Relationship Id="rId2" Type="http://schemas.openxmlformats.org/officeDocument/2006/relationships/hyperlink" Target="https://www.w3.org/2010/11/web-and-tv/papers/webtv2_submission_64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6.bin"/><Relationship Id="rId18" Type="http://schemas.openxmlformats.org/officeDocument/2006/relationships/oleObject" Target="../embeddings/oleObject11.bin"/><Relationship Id="rId3" Type="http://schemas.openxmlformats.org/officeDocument/2006/relationships/image" Target="../media/image15.wmf"/><Relationship Id="rId21" Type="http://schemas.openxmlformats.org/officeDocument/2006/relationships/image" Target="../media/image17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9.bin"/><Relationship Id="rId20" Type="http://schemas.openxmlformats.org/officeDocument/2006/relationships/oleObject" Target="../embeddings/oleObject13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8.bin"/><Relationship Id="rId10" Type="http://schemas.openxmlformats.org/officeDocument/2006/relationships/oleObject" Target="../embeddings/oleObject4.bin"/><Relationship Id="rId19" Type="http://schemas.openxmlformats.org/officeDocument/2006/relationships/oleObject" Target="../embeddings/oleObject12.bin"/><Relationship Id="rId4" Type="http://schemas.openxmlformats.org/officeDocument/2006/relationships/image" Target="../media/image16.png"/><Relationship Id="rId9" Type="http://schemas.openxmlformats.org/officeDocument/2006/relationships/oleObject" Target="../embeddings/oleObject3.bin"/><Relationship Id="rId1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9.jpe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9.jpe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9.jpe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9.jpe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reference.dashif.org/dash.js/latest/samples/dash-if-reference-player/index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1560202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US" dirty="0">
                <a:ea typeface="ＭＳ Ｐゴシック" charset="0"/>
                <a:cs typeface="+mj-cs"/>
              </a:rPr>
            </a:br>
            <a:r>
              <a:rPr lang="en-US" dirty="0">
                <a:solidFill>
                  <a:srgbClr val="C00000"/>
                </a:solidFill>
                <a:ea typeface="ＭＳ Ｐゴシック" charset="0"/>
                <a:cs typeface="+mj-cs"/>
              </a:rPr>
              <a:t>DASH, Transport Intro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7461AD-287F-0C42-AFC6-5022951D3B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9000"/>
            <a:ext cx="9144000" cy="198297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>
                <a:ea typeface="ＭＳ Ｐゴシック" charset="0"/>
              </a:rPr>
              <a:t>Lecture 9</a:t>
            </a:r>
            <a:br>
              <a:rPr lang="en-US" sz="3200" dirty="0">
                <a:ea typeface="ＭＳ Ｐゴシック" charset="0"/>
              </a:rPr>
            </a:br>
            <a:r>
              <a:rPr lang="en-US" sz="3200" dirty="0">
                <a:ea typeface="ＭＳ Ｐゴシック" charset="0"/>
                <a:hlinkClick r:id="rId2"/>
              </a:rPr>
              <a:t>http://www.cs.rutgers.edu/~sn624/352-S22</a:t>
            </a:r>
            <a:endParaRPr lang="en-US" sz="3200" dirty="0"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 sz="3200" dirty="0">
                <a:ea typeface="ＭＳ Ｐゴシック" charset="0"/>
                <a:cs typeface="+mn-cs"/>
              </a:rPr>
              <a:t>Srinivas Narayana</a:t>
            </a: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64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4">
            <a:extLst>
              <a:ext uri="{FF2B5EF4-FFF2-40B4-BE49-F238E27FC236}">
                <a16:creationId xmlns:a16="http://schemas.microsoft.com/office/drawing/2014/main" id="{0B9D5A2C-F006-4F1E-90B6-A3C411202D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DASH Summary</a:t>
            </a:r>
          </a:p>
        </p:txBody>
      </p:sp>
      <p:sp>
        <p:nvSpPr>
          <p:cNvPr id="53251" name="Content Placeholder 5">
            <a:extLst>
              <a:ext uri="{FF2B5EF4-FFF2-40B4-BE49-F238E27FC236}">
                <a16:creationId xmlns:a16="http://schemas.microsoft.com/office/drawing/2014/main" id="{7838C69F-4F29-4E6E-9016-6C87E77DD4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515600" cy="4871010"/>
          </a:xfrm>
        </p:spPr>
        <p:txBody>
          <a:bodyPr>
            <a:normAutofit/>
          </a:bodyPr>
          <a:lstStyle/>
          <a:p>
            <a:r>
              <a:rPr lang="en-US" altLang="en-US" dirty="0"/>
              <a:t>Piggyback video on HTTP: </a:t>
            </a:r>
            <a:r>
              <a:rPr lang="en-US" altLang="en-US" dirty="0">
                <a:solidFill>
                  <a:srgbClr val="C00000"/>
                </a:solidFill>
              </a:rPr>
              <a:t>widely used</a:t>
            </a:r>
          </a:p>
          <a:p>
            <a:r>
              <a:rPr lang="en-US" altLang="en-US" dirty="0"/>
              <a:t>Enables independent HTTP requests per segment</a:t>
            </a:r>
          </a:p>
          <a:p>
            <a:pPr lvl="1"/>
            <a:r>
              <a:rPr lang="en-US" altLang="en-US" dirty="0"/>
              <a:t>Choose dynamic quality &amp; preferences over time</a:t>
            </a:r>
          </a:p>
          <a:p>
            <a:pPr lvl="1"/>
            <a:r>
              <a:rPr lang="en-US" altLang="en-US" dirty="0"/>
              <a:t>Independent HTTP byte ranges</a:t>
            </a:r>
          </a:p>
          <a:p>
            <a:r>
              <a:rPr lang="en-US" altLang="en-US" dirty="0"/>
              <a:t>Works well with CDNs</a:t>
            </a:r>
          </a:p>
          <a:p>
            <a:pPr lvl="1"/>
            <a:r>
              <a:rPr lang="en-US" altLang="en-US" dirty="0"/>
              <a:t>Fetch segments from locations other than the origin server</a:t>
            </a:r>
          </a:p>
          <a:p>
            <a:pPr lvl="1"/>
            <a:r>
              <a:rPr lang="en-US" altLang="en-US" dirty="0"/>
              <a:t>Fetch different segments from possibly different locations</a:t>
            </a:r>
          </a:p>
          <a:p>
            <a:r>
              <a:rPr lang="en-US" altLang="en-US" dirty="0"/>
              <a:t>More resources on DASH</a:t>
            </a:r>
          </a:p>
          <a:p>
            <a:pPr lvl="1"/>
            <a:r>
              <a:rPr lang="en-US" altLang="en-US" dirty="0">
                <a:hlinkClick r:id="rId2"/>
              </a:rPr>
              <a:t>https://www.w3.org/2010/11/web-and-tv/papers/webtv2_submission_64.pdf</a:t>
            </a:r>
            <a:endParaRPr lang="en-US" altLang="en-US" dirty="0"/>
          </a:p>
          <a:p>
            <a:pPr lvl="1"/>
            <a:r>
              <a:rPr lang="en-US" altLang="en-US" dirty="0">
                <a:hlinkClick r:id="rId3"/>
              </a:rPr>
              <a:t>https://www.youtube.com/watch?v=xgowGnH5kUE</a:t>
            </a:r>
            <a:endParaRPr lang="en-US" altLang="en-US" dirty="0"/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0566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E1300-B18A-AF46-89DA-B54561E08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Layer: Wrap-up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F4D7A-D2FC-7940-BD27-09421FAA8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961318" cy="5032375"/>
          </a:xfrm>
        </p:spPr>
        <p:txBody>
          <a:bodyPr>
            <a:normAutofit/>
          </a:bodyPr>
          <a:lstStyle/>
          <a:p>
            <a:r>
              <a:rPr lang="en-US" dirty="0"/>
              <a:t>Name resolution, the web, mail, video</a:t>
            </a:r>
          </a:p>
          <a:p>
            <a:r>
              <a:rPr lang="en-US" dirty="0"/>
              <a:t>Protocols built over the </a:t>
            </a:r>
            <a:r>
              <a:rPr lang="en-US" sz="2400" dirty="0">
                <a:latin typeface="Courier" pitchFamily="2" charset="0"/>
              </a:rPr>
              <a:t>socket() </a:t>
            </a:r>
            <a:r>
              <a:rPr lang="en-US" dirty="0"/>
              <a:t>abstraction</a:t>
            </a:r>
          </a:p>
          <a:p>
            <a:r>
              <a:rPr lang="en-US" dirty="0"/>
              <a:t>Simple designs go a long way</a:t>
            </a:r>
          </a:p>
          <a:p>
            <a:pPr lvl="1"/>
            <a:r>
              <a:rPr lang="en-US" dirty="0"/>
              <a:t>Plain text protocols, header-based evolution, …</a:t>
            </a:r>
          </a:p>
          <a:p>
            <a:r>
              <a:rPr lang="en-US" dirty="0"/>
              <a:t>Infrastructure for functionality, performance, …</a:t>
            </a:r>
          </a:p>
          <a:p>
            <a:pPr lvl="1"/>
            <a:r>
              <a:rPr lang="en-US" dirty="0"/>
              <a:t>Mail servers, CDNs, proxies, …</a:t>
            </a:r>
          </a:p>
          <a:p>
            <a:r>
              <a:rPr lang="en-US" dirty="0"/>
              <a:t>Fit your apps to run on browsers: run almost anywhere (e.g. video)</a:t>
            </a:r>
          </a:p>
          <a:p>
            <a:r>
              <a:rPr lang="en-US" dirty="0">
                <a:solidFill>
                  <a:srgbClr val="C00000"/>
                </a:solidFill>
              </a:rPr>
              <a:t>Apps are ultimately what users and most engineers care about</a:t>
            </a:r>
          </a:p>
          <a:p>
            <a:r>
              <a:rPr lang="en-US" dirty="0"/>
              <a:t>BUT: if you don’t understand what’s under the hood, you risk bad design and poor performance for your Internet-facing applications</a:t>
            </a:r>
          </a:p>
          <a:p>
            <a:pPr lvl="1"/>
            <a:endParaRPr lang="en-US" dirty="0"/>
          </a:p>
        </p:txBody>
      </p:sp>
      <p:pic>
        <p:nvPicPr>
          <p:cNvPr id="4" name="Picture 3" descr="A picture containing tableware, spoon, black, knife&#10;&#10;Description automatically generated">
            <a:extLst>
              <a:ext uri="{FF2B5EF4-FFF2-40B4-BE49-F238E27FC236}">
                <a16:creationId xmlns:a16="http://schemas.microsoft.com/office/drawing/2014/main" id="{77FC1787-9D71-7144-A4F4-E62A00483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9843" y="1566498"/>
            <a:ext cx="1387913" cy="9561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F59268-4ABB-5A4F-8432-BD321FF4172A}"/>
              </a:ext>
            </a:extLst>
          </p:cNvPr>
          <p:cNvSpPr txBox="1"/>
          <p:nvPr/>
        </p:nvSpPr>
        <p:spPr>
          <a:xfrm rot="485961">
            <a:off x="9585966" y="2509169"/>
            <a:ext cx="2333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App layer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1BF927-E5D3-3342-ADD7-2999583554A6}"/>
              </a:ext>
            </a:extLst>
          </p:cNvPr>
          <p:cNvGrpSpPr/>
          <p:nvPr/>
        </p:nvGrpSpPr>
        <p:grpSpPr>
          <a:xfrm>
            <a:off x="9225994" y="1566498"/>
            <a:ext cx="2821762" cy="2528347"/>
            <a:chOff x="204104" y="2312651"/>
            <a:chExt cx="3586406" cy="337728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7631D64-BA74-BE42-A422-C40ADC67CC52}"/>
                </a:ext>
              </a:extLst>
            </p:cNvPr>
            <p:cNvGrpSpPr/>
            <p:nvPr/>
          </p:nvGrpSpPr>
          <p:grpSpPr>
            <a:xfrm>
              <a:off x="204104" y="2312651"/>
              <a:ext cx="3586406" cy="3377285"/>
              <a:chOff x="333313" y="2407512"/>
              <a:chExt cx="3586406" cy="3377285"/>
            </a:xfrm>
          </p:grpSpPr>
          <p:pic>
            <p:nvPicPr>
              <p:cNvPr id="9" name="Picture 8" descr="A piece of cake on a plate&#10;&#10;Description automatically generated">
                <a:extLst>
                  <a:ext uri="{FF2B5EF4-FFF2-40B4-BE49-F238E27FC236}">
                    <a16:creationId xmlns:a16="http://schemas.microsoft.com/office/drawing/2014/main" id="{8ECD2535-2E74-9247-9A27-6DB888AEC3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3313" y="3203644"/>
                <a:ext cx="3441538" cy="2581153"/>
              </a:xfrm>
              <a:prstGeom prst="rect">
                <a:avLst/>
              </a:prstGeom>
            </p:spPr>
          </p:pic>
          <p:pic>
            <p:nvPicPr>
              <p:cNvPr id="10" name="Picture 9" descr="A picture containing tableware, spoon, black, knife&#10;&#10;Description automatically generated">
                <a:extLst>
                  <a:ext uri="{FF2B5EF4-FFF2-40B4-BE49-F238E27FC236}">
                    <a16:creationId xmlns:a16="http://schemas.microsoft.com/office/drawing/2014/main" id="{41D7DD33-BAF6-9F41-9A67-DD1ABB462E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55708" y="2407512"/>
                <a:ext cx="1764011" cy="1277144"/>
              </a:xfrm>
              <a:prstGeom prst="rect">
                <a:avLst/>
              </a:prstGeom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713D77A-2E6E-F04E-8D8B-BA4C38B391FB}"/>
                </a:ext>
              </a:extLst>
            </p:cNvPr>
            <p:cNvSpPr txBox="1"/>
            <p:nvPr/>
          </p:nvSpPr>
          <p:spPr>
            <a:xfrm rot="485961">
              <a:off x="661622" y="3571841"/>
              <a:ext cx="2965744" cy="493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Helvetica" pitchFamily="2" charset="0"/>
                </a:rPr>
                <a:t>App layer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913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6DD78552-1AA6-45F4-ACBF-6575E73BBA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              Server Selection</a:t>
            </a:r>
          </a:p>
        </p:txBody>
      </p:sp>
      <p:sp>
        <p:nvSpPr>
          <p:cNvPr id="56323" name="Content Placeholder 2">
            <a:extLst>
              <a:ext uri="{FF2B5EF4-FFF2-40B4-BE49-F238E27FC236}">
                <a16:creationId xmlns:a16="http://schemas.microsoft.com/office/drawing/2014/main" id="{69152BC4-3205-4781-ABCB-99A0E6DD4F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515600" cy="4800806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File </a:t>
            </a:r>
            <a:r>
              <a:rPr lang="en-US" altLang="en-US" dirty="0">
                <a:sym typeface="Wingdings" panose="05000000000000000000" pitchFamily="2" charset="2"/>
              </a:rPr>
              <a:t> server mapping done in at least three ways</a:t>
            </a:r>
          </a:p>
          <a:p>
            <a:endParaRPr lang="en-US" altLang="en-US" dirty="0">
              <a:sym typeface="Wingdings" panose="05000000000000000000" pitchFamily="2" charset="2"/>
            </a:endParaRPr>
          </a:p>
          <a:p>
            <a:r>
              <a:rPr lang="en-US" altLang="en-US" dirty="0">
                <a:sym typeface="Wingdings" panose="05000000000000000000" pitchFamily="2" charset="2"/>
              </a:rPr>
              <a:t>Dynamic DNS resolution</a:t>
            </a:r>
          </a:p>
          <a:p>
            <a:pPr lvl="1"/>
            <a:r>
              <a:rPr lang="en-US" altLang="en-US" dirty="0">
                <a:sym typeface="Wingdings" panose="05000000000000000000" pitchFamily="2" charset="2"/>
              </a:rPr>
              <a:t>DNS returns different IP addresses for a given DNS name</a:t>
            </a:r>
          </a:p>
          <a:p>
            <a:endParaRPr lang="en-US" altLang="en-US" dirty="0">
              <a:sym typeface="Wingdings" panose="05000000000000000000" pitchFamily="2" charset="2"/>
            </a:endParaRPr>
          </a:p>
          <a:p>
            <a:r>
              <a:rPr lang="en-US" altLang="en-US" dirty="0">
                <a:sym typeface="Wingdings" panose="05000000000000000000" pitchFamily="2" charset="2"/>
              </a:rPr>
              <a:t>HTTP redirect</a:t>
            </a:r>
          </a:p>
          <a:p>
            <a:pPr lvl="1"/>
            <a:r>
              <a:rPr lang="en-US" altLang="en-US" dirty="0">
                <a:sym typeface="Wingdings" panose="05000000000000000000" pitchFamily="2" charset="2"/>
              </a:rPr>
              <a:t>Use HTTP status code 3xx [with new URL]</a:t>
            </a:r>
          </a:p>
          <a:p>
            <a:pPr lvl="1"/>
            <a:r>
              <a:rPr lang="en-US" altLang="en-US" dirty="0">
                <a:sym typeface="Wingdings" panose="05000000000000000000" pitchFamily="2" charset="2"/>
              </a:rPr>
              <a:t>Web browser does a GET from the new site</a:t>
            </a:r>
          </a:p>
          <a:p>
            <a:pPr lvl="1"/>
            <a:endParaRPr lang="en-US" altLang="en-US" dirty="0">
              <a:sym typeface="Wingdings" panose="05000000000000000000" pitchFamily="2" charset="2"/>
            </a:endParaRPr>
          </a:p>
          <a:p>
            <a:r>
              <a:rPr lang="en-US" altLang="en-US" dirty="0">
                <a:sym typeface="Wingdings" panose="05000000000000000000" pitchFamily="2" charset="2"/>
              </a:rPr>
              <a:t>IP anycast</a:t>
            </a:r>
          </a:p>
          <a:p>
            <a:pPr lvl="1"/>
            <a:r>
              <a:rPr lang="en-US" altLang="en-US" dirty="0">
                <a:sym typeface="Wingdings" panose="05000000000000000000" pitchFamily="2" charset="2"/>
              </a:rPr>
              <a:t>Use BGP to announce the same IP address from different locations</a:t>
            </a:r>
          </a:p>
          <a:p>
            <a:pPr lvl="1"/>
            <a:r>
              <a:rPr lang="en-US" altLang="en-US" dirty="0">
                <a:sym typeface="Wingdings" panose="05000000000000000000" pitchFamily="2" charset="2"/>
              </a:rPr>
              <a:t>Client reaches “nearest” location according to inter-domain routing</a:t>
            </a:r>
          </a:p>
          <a:p>
            <a:endParaRPr lang="en-US" altLang="en-US" dirty="0">
              <a:sym typeface="Wingdings" panose="05000000000000000000" pitchFamily="2" charset="2"/>
            </a:endParaRP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5795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686832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6600" dirty="0">
                <a:solidFill>
                  <a:srgbClr val="C00000"/>
                </a:solidFill>
                <a:ea typeface="ＭＳ Ｐゴシック" charset="0"/>
                <a:cs typeface="+mj-cs"/>
              </a:rPr>
              <a:t>Transport</a:t>
            </a: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94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CA860-6EC4-C243-AD9F-283262039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Transport</a:t>
            </a:r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7A6BCC61-2C8E-E347-99BF-C4E715401C62}"/>
              </a:ext>
            </a:extLst>
          </p:cNvPr>
          <p:cNvSpPr>
            <a:spLocks noChangeShapeType="1"/>
          </p:cNvSpPr>
          <p:nvPr/>
        </p:nvSpPr>
        <p:spPr bwMode="auto">
          <a:xfrm>
            <a:off x="1463675" y="2834888"/>
            <a:ext cx="0" cy="2062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26F961-158E-3E48-BDD7-8E5671B51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364987"/>
            <a:ext cx="19812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altLang="en-US" dirty="0">
                <a:latin typeface="Arial" pitchFamily="34" charset="0"/>
              </a:rPr>
              <a:t>Application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AE2840-4271-F149-9102-2492F8558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177787"/>
            <a:ext cx="19812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altLang="en-US" b="1" dirty="0">
                <a:solidFill>
                  <a:srgbClr val="C00000"/>
                </a:solidFill>
                <a:latin typeface="Arial" pitchFamily="34" charset="0"/>
              </a:rPr>
              <a:t>Transport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8DD137B-DE60-0F48-BBD8-BFCAD61D2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990587"/>
            <a:ext cx="19812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altLang="en-US" dirty="0">
                <a:latin typeface="Arial" pitchFamily="34" charset="0"/>
              </a:rPr>
              <a:t>Network</a:t>
            </a:r>
            <a:endParaRPr lang="en-US" altLang="en-US" sz="2800" dirty="0">
              <a:latin typeface="Arial" pitchFamily="34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E0B8930-93C7-DE4F-85D7-4AD7B77E0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803387"/>
            <a:ext cx="19812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altLang="en-US">
                <a:latin typeface="Arial" pitchFamily="34" charset="0"/>
              </a:rPr>
              <a:t>Host-to-Net</a:t>
            </a:r>
          </a:p>
        </p:txBody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id="{5C7AD7A0-648E-AC45-AA0B-CE416DACEDF6}"/>
              </a:ext>
            </a:extLst>
          </p:cNvPr>
          <p:cNvGrpSpPr>
            <a:grpSpLocks/>
          </p:cNvGrpSpPr>
          <p:nvPr/>
        </p:nvGrpSpPr>
        <p:grpSpPr bwMode="auto">
          <a:xfrm>
            <a:off x="4370945" y="2456669"/>
            <a:ext cx="3876675" cy="2876551"/>
            <a:chOff x="1695" y="1256"/>
            <a:chExt cx="2442" cy="1812"/>
          </a:xfrm>
        </p:grpSpPr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F9F439AE-CFC1-AD49-80B7-9C4F5D6FF7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5" y="2681"/>
              <a:ext cx="184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300">
                  <a:latin typeface="Arial" panose="020B0604020202020204" pitchFamily="34" charset="0"/>
                </a:rPr>
                <a:t>…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id="{E442ED24-2045-2C43-B296-305C8CB06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2" y="2681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7" name="Rectangle 7">
              <a:extLst>
                <a:ext uri="{FF2B5EF4-FFF2-40B4-BE49-F238E27FC236}">
                  <a16:creationId xmlns:a16="http://schemas.microsoft.com/office/drawing/2014/main" id="{F1984004-451B-1448-AAA2-F3DC87D164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1" y="1294"/>
              <a:ext cx="24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FTP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8" name="Rectangle 8">
              <a:extLst>
                <a:ext uri="{FF2B5EF4-FFF2-40B4-BE49-F238E27FC236}">
                  <a16:creationId xmlns:a16="http://schemas.microsoft.com/office/drawing/2014/main" id="{DAF1F1B6-1E27-5C4E-BCEE-412B1D91BA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4" y="1295"/>
              <a:ext cx="38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panose="020B0604020202020204" pitchFamily="34" charset="0"/>
                </a:rPr>
                <a:t>HTTP</a:t>
              </a:r>
              <a:endParaRPr lang="en-US" altLang="en-US" sz="1800" dirty="0">
                <a:latin typeface="Times New Roman" panose="02020603050405020304" pitchFamily="18" charset="0"/>
              </a:endParaRPr>
            </a:p>
          </p:txBody>
        </p:sp>
        <p:sp>
          <p:nvSpPr>
            <p:cNvPr id="19" name="Rectangle 9">
              <a:extLst>
                <a:ext uri="{FF2B5EF4-FFF2-40B4-BE49-F238E27FC236}">
                  <a16:creationId xmlns:a16="http://schemas.microsoft.com/office/drawing/2014/main" id="{EDD7FD37-B947-214E-BDA5-59CB4C002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1309"/>
              <a:ext cx="35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SMTP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0" name="Rectangle 10">
              <a:extLst>
                <a:ext uri="{FF2B5EF4-FFF2-40B4-BE49-F238E27FC236}">
                  <a16:creationId xmlns:a16="http://schemas.microsoft.com/office/drawing/2014/main" id="{22639E96-CC83-834B-AB02-C70F3BC42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1" y="1313"/>
              <a:ext cx="2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DNS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1" name="Rectangle 11">
              <a:extLst>
                <a:ext uri="{FF2B5EF4-FFF2-40B4-BE49-F238E27FC236}">
                  <a16:creationId xmlns:a16="http://schemas.microsoft.com/office/drawing/2014/main" id="{BAEF2F6E-EAF8-FD43-A365-5EE855050F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2" y="1785"/>
              <a:ext cx="25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 dirty="0">
                  <a:solidFill>
                    <a:srgbClr val="C00000"/>
                  </a:solidFill>
                  <a:latin typeface="Arial" panose="020B0604020202020204" pitchFamily="34" charset="0"/>
                </a:rPr>
                <a:t>TCP</a:t>
              </a:r>
              <a:endPara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" name="Rectangle 12">
              <a:extLst>
                <a:ext uri="{FF2B5EF4-FFF2-40B4-BE49-F238E27FC236}">
                  <a16:creationId xmlns:a16="http://schemas.microsoft.com/office/drawing/2014/main" id="{EA4E49F1-482D-814D-9323-19469AAB7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8" y="1781"/>
              <a:ext cx="26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C00000"/>
                  </a:solidFill>
                  <a:latin typeface="Arial" panose="020B0604020202020204" pitchFamily="34" charset="0"/>
                </a:rPr>
                <a:t>UDP</a:t>
              </a:r>
              <a:endParaRPr lang="en-US" altLang="en-US" b="1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" name="Rectangle 13">
              <a:extLst>
                <a:ext uri="{FF2B5EF4-FFF2-40B4-BE49-F238E27FC236}">
                  <a16:creationId xmlns:a16="http://schemas.microsoft.com/office/drawing/2014/main" id="{70859255-8C6D-F046-9B09-A957DE9EF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" y="2264"/>
              <a:ext cx="12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IP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4" name="Rectangle 14">
              <a:extLst>
                <a:ext uri="{FF2B5EF4-FFF2-40B4-BE49-F238E27FC236}">
                  <a16:creationId xmlns:a16="http://schemas.microsoft.com/office/drawing/2014/main" id="{D9565A51-FB51-844E-8B8B-116A6C56B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" y="2770"/>
              <a:ext cx="38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802.11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5" name="Rectangle 15">
              <a:extLst>
                <a:ext uri="{FF2B5EF4-FFF2-40B4-BE49-F238E27FC236}">
                  <a16:creationId xmlns:a16="http://schemas.microsoft.com/office/drawing/2014/main" id="{CC657FD6-3948-A942-9F42-752C64D0CB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9" y="2835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F7C605CB-D537-774E-9EC6-B7B0FA487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8" y="2716"/>
              <a:ext cx="514" cy="249"/>
            </a:xfrm>
            <a:custGeom>
              <a:avLst/>
              <a:gdLst>
                <a:gd name="T0" fmla="*/ 510 w 514"/>
                <a:gd name="T1" fmla="*/ 246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0" y="246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Rectangle 17">
              <a:extLst>
                <a:ext uri="{FF2B5EF4-FFF2-40B4-BE49-F238E27FC236}">
                  <a16:creationId xmlns:a16="http://schemas.microsoft.com/office/drawing/2014/main" id="{772F81B6-AB33-334D-9EFD-B9048DB908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" y="2766"/>
              <a:ext cx="2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X.25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8" name="Rectangle 19">
              <a:extLst>
                <a:ext uri="{FF2B5EF4-FFF2-40B4-BE49-F238E27FC236}">
                  <a16:creationId xmlns:a16="http://schemas.microsoft.com/office/drawing/2014/main" id="{00575451-3E1E-114A-938F-6DDB3DB6D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2774"/>
              <a:ext cx="2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ATM</a:t>
              </a:r>
            </a:p>
          </p:txBody>
        </p:sp>
        <p:sp>
          <p:nvSpPr>
            <p:cNvPr id="29" name="Line 21">
              <a:extLst>
                <a:ext uri="{FF2B5EF4-FFF2-40B4-BE49-F238E27FC236}">
                  <a16:creationId xmlns:a16="http://schemas.microsoft.com/office/drawing/2014/main" id="{32673D35-C248-8F4A-B0CB-8975462A8E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2" y="1505"/>
              <a:ext cx="272" cy="2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2">
              <a:extLst>
                <a:ext uri="{FF2B5EF4-FFF2-40B4-BE49-F238E27FC236}">
                  <a16:creationId xmlns:a16="http://schemas.microsoft.com/office/drawing/2014/main" id="{DE5DB7D8-E892-8646-8EE1-CB58BC808A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1" y="1505"/>
              <a:ext cx="211" cy="2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3">
              <a:extLst>
                <a:ext uri="{FF2B5EF4-FFF2-40B4-BE49-F238E27FC236}">
                  <a16:creationId xmlns:a16="http://schemas.microsoft.com/office/drawing/2014/main" id="{F71A5E4B-86E4-574A-8456-8343739CDC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86" y="1505"/>
              <a:ext cx="650" cy="2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4">
              <a:extLst>
                <a:ext uri="{FF2B5EF4-FFF2-40B4-BE49-F238E27FC236}">
                  <a16:creationId xmlns:a16="http://schemas.microsoft.com/office/drawing/2014/main" id="{38BC7C19-3B3B-6E45-ACE6-82B2808EE2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77" y="1505"/>
              <a:ext cx="303" cy="2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25">
              <a:extLst>
                <a:ext uri="{FF2B5EF4-FFF2-40B4-BE49-F238E27FC236}">
                  <a16:creationId xmlns:a16="http://schemas.microsoft.com/office/drawing/2014/main" id="{553E9431-E0D3-A747-9313-81D231EE9A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9" y="1980"/>
              <a:ext cx="430" cy="2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26">
              <a:extLst>
                <a:ext uri="{FF2B5EF4-FFF2-40B4-BE49-F238E27FC236}">
                  <a16:creationId xmlns:a16="http://schemas.microsoft.com/office/drawing/2014/main" id="{223108FC-9D77-FC48-8FD8-35589E472F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25" y="1980"/>
              <a:ext cx="441" cy="2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27">
              <a:extLst>
                <a:ext uri="{FF2B5EF4-FFF2-40B4-BE49-F238E27FC236}">
                  <a16:creationId xmlns:a16="http://schemas.microsoft.com/office/drawing/2014/main" id="{415956D1-8718-4A41-B4FC-EA5AD82565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75" y="2459"/>
              <a:ext cx="686" cy="2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28">
              <a:extLst>
                <a:ext uri="{FF2B5EF4-FFF2-40B4-BE49-F238E27FC236}">
                  <a16:creationId xmlns:a16="http://schemas.microsoft.com/office/drawing/2014/main" id="{B3BA5B5F-DD3F-CD43-BCDD-5F65D47A9E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22" y="2459"/>
              <a:ext cx="81" cy="2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29">
              <a:extLst>
                <a:ext uri="{FF2B5EF4-FFF2-40B4-BE49-F238E27FC236}">
                  <a16:creationId xmlns:a16="http://schemas.microsoft.com/office/drawing/2014/main" id="{33DDCCD1-FBA6-C744-8EAC-92EE370186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044" y="2459"/>
              <a:ext cx="802" cy="2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6901B0E2-1CC6-C84C-A006-C8ECD9E68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5" y="2712"/>
              <a:ext cx="514" cy="253"/>
            </a:xfrm>
            <a:custGeom>
              <a:avLst/>
              <a:gdLst>
                <a:gd name="T0" fmla="*/ 514 w 514"/>
                <a:gd name="T1" fmla="*/ 250 h 253"/>
                <a:gd name="T2" fmla="*/ 514 w 514"/>
                <a:gd name="T3" fmla="*/ 0 h 253"/>
                <a:gd name="T4" fmla="*/ 0 w 514"/>
                <a:gd name="T5" fmla="*/ 0 h 253"/>
                <a:gd name="T6" fmla="*/ 0 w 514"/>
                <a:gd name="T7" fmla="*/ 253 h 253"/>
                <a:gd name="T8" fmla="*/ 514 w 514"/>
                <a:gd name="T9" fmla="*/ 253 h 253"/>
                <a:gd name="T10" fmla="*/ 514 w 514"/>
                <a:gd name="T11" fmla="*/ 253 h 2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53">
                  <a:moveTo>
                    <a:pt x="514" y="250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53"/>
                  </a:lnTo>
                  <a:lnTo>
                    <a:pt x="514" y="25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1E94C1D3-5E3D-C14B-BF77-34BFD6330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3" y="2716"/>
              <a:ext cx="513" cy="249"/>
            </a:xfrm>
            <a:custGeom>
              <a:avLst/>
              <a:gdLst>
                <a:gd name="T0" fmla="*/ 509 w 513"/>
                <a:gd name="T1" fmla="*/ 249 h 249"/>
                <a:gd name="T2" fmla="*/ 513 w 513"/>
                <a:gd name="T3" fmla="*/ 0 h 249"/>
                <a:gd name="T4" fmla="*/ 0 w 513"/>
                <a:gd name="T5" fmla="*/ 0 h 249"/>
                <a:gd name="T6" fmla="*/ 0 w 513"/>
                <a:gd name="T7" fmla="*/ 249 h 249"/>
                <a:gd name="T8" fmla="*/ 513 w 513"/>
                <a:gd name="T9" fmla="*/ 249 h 249"/>
                <a:gd name="T10" fmla="*/ 513 w 513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3" h="249">
                  <a:moveTo>
                    <a:pt x="509" y="249"/>
                  </a:moveTo>
                  <a:lnTo>
                    <a:pt x="513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3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F51049BC-78DE-F54E-A08E-B3CE21568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" y="2210"/>
              <a:ext cx="513" cy="249"/>
            </a:xfrm>
            <a:custGeom>
              <a:avLst/>
              <a:gdLst>
                <a:gd name="T0" fmla="*/ 510 w 513"/>
                <a:gd name="T1" fmla="*/ 249 h 249"/>
                <a:gd name="T2" fmla="*/ 513 w 513"/>
                <a:gd name="T3" fmla="*/ 0 h 249"/>
                <a:gd name="T4" fmla="*/ 0 w 513"/>
                <a:gd name="T5" fmla="*/ 0 h 249"/>
                <a:gd name="T6" fmla="*/ 0 w 513"/>
                <a:gd name="T7" fmla="*/ 249 h 249"/>
                <a:gd name="T8" fmla="*/ 513 w 513"/>
                <a:gd name="T9" fmla="*/ 249 h 249"/>
                <a:gd name="T10" fmla="*/ 513 w 513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3" h="249">
                  <a:moveTo>
                    <a:pt x="510" y="249"/>
                  </a:moveTo>
                  <a:lnTo>
                    <a:pt x="513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3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18278FC8-CAB4-254A-B797-96AA9750E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731"/>
              <a:ext cx="514" cy="249"/>
            </a:xfrm>
            <a:custGeom>
              <a:avLst/>
              <a:gdLst>
                <a:gd name="T0" fmla="*/ 514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4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8BA17029-A942-9644-96D6-DB79B7059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" y="1727"/>
              <a:ext cx="518" cy="253"/>
            </a:xfrm>
            <a:custGeom>
              <a:avLst/>
              <a:gdLst>
                <a:gd name="T0" fmla="*/ 514 w 518"/>
                <a:gd name="T1" fmla="*/ 253 h 253"/>
                <a:gd name="T2" fmla="*/ 518 w 518"/>
                <a:gd name="T3" fmla="*/ 0 h 253"/>
                <a:gd name="T4" fmla="*/ 0 w 518"/>
                <a:gd name="T5" fmla="*/ 0 h 253"/>
                <a:gd name="T6" fmla="*/ 0 w 518"/>
                <a:gd name="T7" fmla="*/ 253 h 253"/>
                <a:gd name="T8" fmla="*/ 518 w 518"/>
                <a:gd name="T9" fmla="*/ 253 h 253"/>
                <a:gd name="T10" fmla="*/ 518 w 518"/>
                <a:gd name="T11" fmla="*/ 253 h 2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" h="253">
                  <a:moveTo>
                    <a:pt x="514" y="253"/>
                  </a:moveTo>
                  <a:lnTo>
                    <a:pt x="518" y="0"/>
                  </a:lnTo>
                  <a:lnTo>
                    <a:pt x="0" y="0"/>
                  </a:lnTo>
                  <a:lnTo>
                    <a:pt x="0" y="253"/>
                  </a:lnTo>
                  <a:lnTo>
                    <a:pt x="518" y="25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FE225476-A171-3842-B79C-DB63C244C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3" y="1256"/>
              <a:ext cx="514" cy="249"/>
            </a:xfrm>
            <a:custGeom>
              <a:avLst/>
              <a:gdLst>
                <a:gd name="T0" fmla="*/ 514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4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5724BDE2-327A-E14F-82C8-B76C2587A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" y="1256"/>
              <a:ext cx="514" cy="249"/>
            </a:xfrm>
            <a:custGeom>
              <a:avLst/>
              <a:gdLst>
                <a:gd name="T0" fmla="*/ 514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4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648ACEE0-4BDD-434D-A266-29E893D29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" y="1256"/>
              <a:ext cx="514" cy="249"/>
            </a:xfrm>
            <a:custGeom>
              <a:avLst/>
              <a:gdLst>
                <a:gd name="T0" fmla="*/ 510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0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246A18ED-5F2C-4A4D-B967-24EEF4AE8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" y="1256"/>
              <a:ext cx="514" cy="249"/>
            </a:xfrm>
            <a:custGeom>
              <a:avLst/>
              <a:gdLst>
                <a:gd name="T0" fmla="*/ 514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4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Rectangle 1">
            <a:extLst>
              <a:ext uri="{FF2B5EF4-FFF2-40B4-BE49-F238E27FC236}">
                <a16:creationId xmlns:a16="http://schemas.microsoft.com/office/drawing/2014/main" id="{2431DD7F-4D47-2243-9A85-E8747D42B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9056" y="2456669"/>
            <a:ext cx="914401" cy="395288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72C27ECF-D574-DD40-B0AF-4F136BCFD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9057" y="2483276"/>
            <a:ext cx="9412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HTTPS</a:t>
            </a:r>
          </a:p>
        </p:txBody>
      </p:sp>
      <p:cxnSp>
        <p:nvCxnSpPr>
          <p:cNvPr id="13" name="Straight Connector 5">
            <a:extLst>
              <a:ext uri="{FF2B5EF4-FFF2-40B4-BE49-F238E27FC236}">
                <a16:creationId xmlns:a16="http://schemas.microsoft.com/office/drawing/2014/main" id="{F8717047-DCF3-7549-B73F-AFB852E6831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61344" y="2851957"/>
            <a:ext cx="1212850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pic>
        <p:nvPicPr>
          <p:cNvPr id="47" name="Picture 46" descr="A piece of cake on a plate&#10;&#10;Description automatically generated">
            <a:extLst>
              <a:ext uri="{FF2B5EF4-FFF2-40B4-BE49-F238E27FC236}">
                <a16:creationId xmlns:a16="http://schemas.microsoft.com/office/drawing/2014/main" id="{4B06EA11-850D-A44D-97D1-ACD51B0DD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4670" y="3019367"/>
            <a:ext cx="2265987" cy="1699490"/>
          </a:xfrm>
          <a:prstGeom prst="rect">
            <a:avLst/>
          </a:prstGeom>
        </p:spPr>
      </p:pic>
      <p:pic>
        <p:nvPicPr>
          <p:cNvPr id="48" name="Picture 47" descr="A picture containing tableware, spoon, black, knife&#10;&#10;Description automatically generated">
            <a:extLst>
              <a:ext uri="{FF2B5EF4-FFF2-40B4-BE49-F238E27FC236}">
                <a16:creationId xmlns:a16="http://schemas.microsoft.com/office/drawing/2014/main" id="{132CDA1B-C12E-964C-8DC6-CD95D9A61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1683" y="2409585"/>
            <a:ext cx="1764011" cy="1277144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B8FCF5EF-D012-2942-8120-8F2DCB7929B6}"/>
              </a:ext>
            </a:extLst>
          </p:cNvPr>
          <p:cNvSpPr txBox="1"/>
          <p:nvPr/>
        </p:nvSpPr>
        <p:spPr>
          <a:xfrm rot="485961">
            <a:off x="8894389" y="3502063"/>
            <a:ext cx="2333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Helvetica" pitchFamily="2" charset="0"/>
              </a:rPr>
              <a:t>Tp</a:t>
            </a:r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 layer</a:t>
            </a:r>
          </a:p>
        </p:txBody>
      </p:sp>
    </p:spTree>
    <p:extLst>
      <p:ext uri="{BB962C8B-B14F-4D97-AF65-F5344CB8AC3E}">
        <p14:creationId xmlns:p14="http://schemas.microsoft.com/office/powerpoint/2010/main" val="377639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6 -0.00416 L 0.00546 0.03635 " pathEditMode="relative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EE5F24A0-9629-417D-B8B0-477F6F3BF25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74688" y="1608140"/>
            <a:ext cx="6126161" cy="5087628"/>
          </a:xfrm>
        </p:spPr>
        <p:txBody>
          <a:bodyPr>
            <a:normAutofit/>
          </a:bodyPr>
          <a:lstStyle/>
          <a:p>
            <a:r>
              <a:rPr lang="en-US" altLang="en-US" dirty="0"/>
              <a:t>Provide</a:t>
            </a:r>
            <a:r>
              <a:rPr lang="en-US" altLang="en-US" i="1" dirty="0">
                <a:solidFill>
                  <a:srgbClr val="FF0000"/>
                </a:solidFill>
              </a:rPr>
              <a:t> </a:t>
            </a:r>
            <a:r>
              <a:rPr lang="en-US" altLang="en-US" dirty="0">
                <a:solidFill>
                  <a:srgbClr val="C00000"/>
                </a:solidFill>
              </a:rPr>
              <a:t>a communication abstraction </a:t>
            </a:r>
            <a:r>
              <a:rPr lang="en-US" altLang="en-US" dirty="0"/>
              <a:t>between application processes</a:t>
            </a:r>
          </a:p>
          <a:p>
            <a:r>
              <a:rPr lang="en-US" altLang="en-US" dirty="0"/>
              <a:t>Transport protocols run @ endpoints</a:t>
            </a:r>
          </a:p>
          <a:p>
            <a:pPr lvl="1"/>
            <a:r>
              <a:rPr lang="en-US" altLang="en-US" sz="2000" dirty="0"/>
              <a:t>send side: transport breaks app messages into </a:t>
            </a:r>
            <a:r>
              <a:rPr lang="en-US" altLang="en-US" sz="2000" dirty="0">
                <a:solidFill>
                  <a:srgbClr val="C00000"/>
                </a:solidFill>
              </a:rPr>
              <a:t>segments</a:t>
            </a:r>
            <a:r>
              <a:rPr lang="en-US" altLang="en-US" sz="2000" dirty="0"/>
              <a:t>, passes to network layer</a:t>
            </a:r>
          </a:p>
          <a:p>
            <a:pPr lvl="1"/>
            <a:r>
              <a:rPr lang="en-US" altLang="en-US" sz="2000" dirty="0" err="1"/>
              <a:t>recv</a:t>
            </a:r>
            <a:r>
              <a:rPr lang="en-US" altLang="en-US" sz="2000" dirty="0"/>
              <a:t> side: reassembles segments into messages, passes to app layer</a:t>
            </a:r>
          </a:p>
          <a:p>
            <a:r>
              <a:rPr lang="en-US" altLang="en-US" dirty="0"/>
              <a:t>Multiple transport protocols available to apps</a:t>
            </a:r>
          </a:p>
          <a:p>
            <a:pPr lvl="1"/>
            <a:r>
              <a:rPr lang="en-US" altLang="en-US" sz="2000" dirty="0"/>
              <a:t>Very popular in the Internet: </a:t>
            </a:r>
            <a:r>
              <a:rPr lang="en-US" altLang="en-US" sz="2000" dirty="0">
                <a:solidFill>
                  <a:srgbClr val="C00000"/>
                </a:solidFill>
              </a:rPr>
              <a:t>TCP</a:t>
            </a:r>
            <a:r>
              <a:rPr lang="en-US" altLang="en-US" sz="2000" dirty="0"/>
              <a:t> and </a:t>
            </a:r>
            <a:r>
              <a:rPr lang="en-US" altLang="en-US" sz="2000" dirty="0">
                <a:solidFill>
                  <a:srgbClr val="C00000"/>
                </a:solidFill>
              </a:rPr>
              <a:t>UDP</a:t>
            </a:r>
          </a:p>
        </p:txBody>
      </p:sp>
      <p:sp>
        <p:nvSpPr>
          <p:cNvPr id="6148" name="Freeform 299">
            <a:extLst>
              <a:ext uri="{FF2B5EF4-FFF2-40B4-BE49-F238E27FC236}">
                <a16:creationId xmlns:a16="http://schemas.microsoft.com/office/drawing/2014/main" id="{0F16FE86-5A3F-4C00-951E-D113F31FB524}"/>
              </a:ext>
            </a:extLst>
          </p:cNvPr>
          <p:cNvSpPr>
            <a:spLocks/>
          </p:cNvSpPr>
          <p:nvPr/>
        </p:nvSpPr>
        <p:spPr bwMode="auto">
          <a:xfrm>
            <a:off x="8261350" y="3700563"/>
            <a:ext cx="1314450" cy="674687"/>
          </a:xfrm>
          <a:custGeom>
            <a:avLst/>
            <a:gdLst>
              <a:gd name="T0" fmla="*/ 2147483646 w 828"/>
              <a:gd name="T1" fmla="*/ 2147483646 h 425"/>
              <a:gd name="T2" fmla="*/ 2147483646 w 828"/>
              <a:gd name="T3" fmla="*/ 2147483646 h 425"/>
              <a:gd name="T4" fmla="*/ 2147483646 w 828"/>
              <a:gd name="T5" fmla="*/ 2147483646 h 425"/>
              <a:gd name="T6" fmla="*/ 2147483646 w 828"/>
              <a:gd name="T7" fmla="*/ 2147483646 h 425"/>
              <a:gd name="T8" fmla="*/ 2147483646 w 828"/>
              <a:gd name="T9" fmla="*/ 2147483646 h 425"/>
              <a:gd name="T10" fmla="*/ 2147483646 w 828"/>
              <a:gd name="T11" fmla="*/ 2147483646 h 425"/>
              <a:gd name="T12" fmla="*/ 2147483646 w 828"/>
              <a:gd name="T13" fmla="*/ 2147483646 h 425"/>
              <a:gd name="T14" fmla="*/ 2147483646 w 828"/>
              <a:gd name="T15" fmla="*/ 2147483646 h 425"/>
              <a:gd name="T16" fmla="*/ 2147483646 w 828"/>
              <a:gd name="T17" fmla="*/ 2147483646 h 425"/>
              <a:gd name="T18" fmla="*/ 2147483646 w 828"/>
              <a:gd name="T19" fmla="*/ 2147483646 h 425"/>
              <a:gd name="T20" fmla="*/ 2147483646 w 828"/>
              <a:gd name="T21" fmla="*/ 2147483646 h 425"/>
              <a:gd name="T22" fmla="*/ 2147483646 w 828"/>
              <a:gd name="T23" fmla="*/ 2147483646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149" name="Freeform 300">
            <a:extLst>
              <a:ext uri="{FF2B5EF4-FFF2-40B4-BE49-F238E27FC236}">
                <a16:creationId xmlns:a16="http://schemas.microsoft.com/office/drawing/2014/main" id="{1C8D23F8-E9A4-43A3-9D86-604297569102}"/>
              </a:ext>
            </a:extLst>
          </p:cNvPr>
          <p:cNvSpPr>
            <a:spLocks/>
          </p:cNvSpPr>
          <p:nvPr/>
        </p:nvSpPr>
        <p:spPr bwMode="auto">
          <a:xfrm>
            <a:off x="8280402" y="2174975"/>
            <a:ext cx="1730375" cy="1044575"/>
          </a:xfrm>
          <a:custGeom>
            <a:avLst/>
            <a:gdLst>
              <a:gd name="T0" fmla="*/ 2147483646 w 765"/>
              <a:gd name="T1" fmla="*/ 2147483646 h 459"/>
              <a:gd name="T2" fmla="*/ 2147483646 w 765"/>
              <a:gd name="T3" fmla="*/ 2147483646 h 459"/>
              <a:gd name="T4" fmla="*/ 2147483646 w 765"/>
              <a:gd name="T5" fmla="*/ 2147483646 h 459"/>
              <a:gd name="T6" fmla="*/ 2147483646 w 765"/>
              <a:gd name="T7" fmla="*/ 2147483646 h 459"/>
              <a:gd name="T8" fmla="*/ 2147483646 w 765"/>
              <a:gd name="T9" fmla="*/ 2147483646 h 459"/>
              <a:gd name="T10" fmla="*/ 2147483646 w 765"/>
              <a:gd name="T11" fmla="*/ 2147483646 h 459"/>
              <a:gd name="T12" fmla="*/ 2147483646 w 765"/>
              <a:gd name="T13" fmla="*/ 2147483646 h 459"/>
              <a:gd name="T14" fmla="*/ 2147483646 w 765"/>
              <a:gd name="T15" fmla="*/ 2147483646 h 459"/>
              <a:gd name="T16" fmla="*/ 2147483646 w 765"/>
              <a:gd name="T17" fmla="*/ 2147483646 h 459"/>
              <a:gd name="T18" fmla="*/ 2147483646 w 765"/>
              <a:gd name="T19" fmla="*/ 2147483646 h 459"/>
              <a:gd name="T20" fmla="*/ 2147483646 w 765"/>
              <a:gd name="T21" fmla="*/ 2147483646 h 459"/>
              <a:gd name="T22" fmla="*/ 2147483646 w 765"/>
              <a:gd name="T23" fmla="*/ 2147483646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150" name="Freeform 301">
            <a:extLst>
              <a:ext uri="{FF2B5EF4-FFF2-40B4-BE49-F238E27FC236}">
                <a16:creationId xmlns:a16="http://schemas.microsoft.com/office/drawing/2014/main" id="{7A69B63F-D971-4EC3-9DC2-48B0407A180B}"/>
              </a:ext>
            </a:extLst>
          </p:cNvPr>
          <p:cNvSpPr>
            <a:spLocks/>
          </p:cNvSpPr>
          <p:nvPr/>
        </p:nvSpPr>
        <p:spPr bwMode="auto">
          <a:xfrm>
            <a:off x="6540500" y="1882875"/>
            <a:ext cx="1644650" cy="1071563"/>
          </a:xfrm>
          <a:custGeom>
            <a:avLst/>
            <a:gdLst>
              <a:gd name="T0" fmla="*/ 2147483646 w 1036"/>
              <a:gd name="T1" fmla="*/ 2147483646 h 675"/>
              <a:gd name="T2" fmla="*/ 2147483646 w 1036"/>
              <a:gd name="T3" fmla="*/ 2147483646 h 675"/>
              <a:gd name="T4" fmla="*/ 2147483646 w 1036"/>
              <a:gd name="T5" fmla="*/ 2147483646 h 675"/>
              <a:gd name="T6" fmla="*/ 2147483646 w 1036"/>
              <a:gd name="T7" fmla="*/ 2147483646 h 675"/>
              <a:gd name="T8" fmla="*/ 2147483646 w 1036"/>
              <a:gd name="T9" fmla="*/ 2147483646 h 675"/>
              <a:gd name="T10" fmla="*/ 2147483646 w 1036"/>
              <a:gd name="T11" fmla="*/ 2147483646 h 675"/>
              <a:gd name="T12" fmla="*/ 2147483646 w 1036"/>
              <a:gd name="T13" fmla="*/ 2147483646 h 675"/>
              <a:gd name="T14" fmla="*/ 2147483646 w 1036"/>
              <a:gd name="T15" fmla="*/ 2147483646 h 675"/>
              <a:gd name="T16" fmla="*/ 2147483646 w 1036"/>
              <a:gd name="T17" fmla="*/ 2147483646 h 675"/>
              <a:gd name="T18" fmla="*/ 2147483646 w 1036"/>
              <a:gd name="T19" fmla="*/ 2147483646 h 675"/>
              <a:gd name="T20" fmla="*/ 2147483646 w 1036"/>
              <a:gd name="T21" fmla="*/ 2147483646 h 675"/>
              <a:gd name="T22" fmla="*/ 2147483646 w 1036"/>
              <a:gd name="T23" fmla="*/ 2147483646 h 675"/>
              <a:gd name="T24" fmla="*/ 2147483646 w 1036"/>
              <a:gd name="T25" fmla="*/ 2147483646 h 675"/>
              <a:gd name="T26" fmla="*/ 2147483646 w 1036"/>
              <a:gd name="T27" fmla="*/ 2147483646 h 675"/>
              <a:gd name="T28" fmla="*/ 2147483646 w 1036"/>
              <a:gd name="T29" fmla="*/ 2147483646 h 675"/>
              <a:gd name="T30" fmla="*/ 2147483646 w 1036"/>
              <a:gd name="T31" fmla="*/ 2147483646 h 675"/>
              <a:gd name="T32" fmla="*/ 2147483646 w 1036"/>
              <a:gd name="T33" fmla="*/ 2147483646 h 675"/>
              <a:gd name="T34" fmla="*/ 2147483646 w 1036"/>
              <a:gd name="T35" fmla="*/ 2147483646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6151" name="Group 302">
            <a:extLst>
              <a:ext uri="{FF2B5EF4-FFF2-40B4-BE49-F238E27FC236}">
                <a16:creationId xmlns:a16="http://schemas.microsoft.com/office/drawing/2014/main" id="{993D7B32-3FD6-47B2-BE83-DCA78D6E27AA}"/>
              </a:ext>
            </a:extLst>
          </p:cNvPr>
          <p:cNvGrpSpPr>
            <a:grpSpLocks/>
          </p:cNvGrpSpPr>
          <p:nvPr/>
        </p:nvGrpSpPr>
        <p:grpSpPr bwMode="auto">
          <a:xfrm>
            <a:off x="6627813" y="3217961"/>
            <a:ext cx="1458912" cy="933450"/>
            <a:chOff x="2889" y="1631"/>
            <a:chExt cx="980" cy="743"/>
          </a:xfrm>
        </p:grpSpPr>
        <p:sp>
          <p:nvSpPr>
            <p:cNvPr id="6508" name="Rectangle 303">
              <a:extLst>
                <a:ext uri="{FF2B5EF4-FFF2-40B4-BE49-F238E27FC236}">
                  <a16:creationId xmlns:a16="http://schemas.microsoft.com/office/drawing/2014/main" id="{888CF76E-C201-4CD0-91DA-3ADA76C734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509" name="AutoShape 304">
              <a:extLst>
                <a:ext uri="{FF2B5EF4-FFF2-40B4-BE49-F238E27FC236}">
                  <a16:creationId xmlns:a16="http://schemas.microsoft.com/office/drawing/2014/main" id="{EE7E9633-9C42-4421-990A-4446517EF5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CCFF"/>
                </a:solidFill>
                <a:latin typeface="Helvetica" pitchFamily="2" charset="0"/>
              </a:endParaRPr>
            </a:p>
          </p:txBody>
        </p:sp>
      </p:grpSp>
      <p:grpSp>
        <p:nvGrpSpPr>
          <p:cNvPr id="6152" name="Group 305">
            <a:extLst>
              <a:ext uri="{FF2B5EF4-FFF2-40B4-BE49-F238E27FC236}">
                <a16:creationId xmlns:a16="http://schemas.microsoft.com/office/drawing/2014/main" id="{03B7848F-0EC6-4714-8F92-23D443306D30}"/>
              </a:ext>
            </a:extLst>
          </p:cNvPr>
          <p:cNvGrpSpPr>
            <a:grpSpLocks/>
          </p:cNvGrpSpPr>
          <p:nvPr/>
        </p:nvGrpSpPr>
        <p:grpSpPr bwMode="auto">
          <a:xfrm>
            <a:off x="7329488" y="2074961"/>
            <a:ext cx="336550" cy="531812"/>
            <a:chOff x="3796" y="1043"/>
            <a:chExt cx="865" cy="1237"/>
          </a:xfrm>
        </p:grpSpPr>
        <p:sp>
          <p:nvSpPr>
            <p:cNvPr id="6478" name="Line 306">
              <a:extLst>
                <a:ext uri="{FF2B5EF4-FFF2-40B4-BE49-F238E27FC236}">
                  <a16:creationId xmlns:a16="http://schemas.microsoft.com/office/drawing/2014/main" id="{2F72D738-FC1A-40BF-A1FA-42A748FD69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79" name="Line 307">
              <a:extLst>
                <a:ext uri="{FF2B5EF4-FFF2-40B4-BE49-F238E27FC236}">
                  <a16:creationId xmlns:a16="http://schemas.microsoft.com/office/drawing/2014/main" id="{6FDA5A7A-E9DE-4C6B-AF8A-763D4EEC53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80" name="Line 308">
              <a:extLst>
                <a:ext uri="{FF2B5EF4-FFF2-40B4-BE49-F238E27FC236}">
                  <a16:creationId xmlns:a16="http://schemas.microsoft.com/office/drawing/2014/main" id="{CC54EFE8-B24B-4A33-A04C-7FDCB66C7B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81" name="Line 309">
              <a:extLst>
                <a:ext uri="{FF2B5EF4-FFF2-40B4-BE49-F238E27FC236}">
                  <a16:creationId xmlns:a16="http://schemas.microsoft.com/office/drawing/2014/main" id="{2D532587-30A0-413F-98C2-CAF2337AC0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82" name="Line 310">
              <a:extLst>
                <a:ext uri="{FF2B5EF4-FFF2-40B4-BE49-F238E27FC236}">
                  <a16:creationId xmlns:a16="http://schemas.microsoft.com/office/drawing/2014/main" id="{B28035D3-569C-42FB-A87B-B0FE8A9C29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83" name="Line 311">
              <a:extLst>
                <a:ext uri="{FF2B5EF4-FFF2-40B4-BE49-F238E27FC236}">
                  <a16:creationId xmlns:a16="http://schemas.microsoft.com/office/drawing/2014/main" id="{1369A704-00A9-47EE-A92C-ED907D79B0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84" name="Line 312">
              <a:extLst>
                <a:ext uri="{FF2B5EF4-FFF2-40B4-BE49-F238E27FC236}">
                  <a16:creationId xmlns:a16="http://schemas.microsoft.com/office/drawing/2014/main" id="{44BE3D22-3BD6-499F-B3E6-52CA4ED701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85" name="Line 313">
              <a:extLst>
                <a:ext uri="{FF2B5EF4-FFF2-40B4-BE49-F238E27FC236}">
                  <a16:creationId xmlns:a16="http://schemas.microsoft.com/office/drawing/2014/main" id="{46ECE21A-1865-4B37-B72E-6E74E2A5E7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86" name="Line 314">
              <a:extLst>
                <a:ext uri="{FF2B5EF4-FFF2-40B4-BE49-F238E27FC236}">
                  <a16:creationId xmlns:a16="http://schemas.microsoft.com/office/drawing/2014/main" id="{EF8CA72C-91C4-494D-A3BB-E0151866E5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87" name="Line 315">
              <a:extLst>
                <a:ext uri="{FF2B5EF4-FFF2-40B4-BE49-F238E27FC236}">
                  <a16:creationId xmlns:a16="http://schemas.microsoft.com/office/drawing/2014/main" id="{473EE768-FDD3-4E88-8143-5C9A06520A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88" name="Line 316">
              <a:extLst>
                <a:ext uri="{FF2B5EF4-FFF2-40B4-BE49-F238E27FC236}">
                  <a16:creationId xmlns:a16="http://schemas.microsoft.com/office/drawing/2014/main" id="{7A422826-A6DC-4811-B92E-CAC0D8606C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89" name="Line 317">
              <a:extLst>
                <a:ext uri="{FF2B5EF4-FFF2-40B4-BE49-F238E27FC236}">
                  <a16:creationId xmlns:a16="http://schemas.microsoft.com/office/drawing/2014/main" id="{80A17082-5F84-4DDD-AF08-E667B75946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90" name="Line 318">
              <a:extLst>
                <a:ext uri="{FF2B5EF4-FFF2-40B4-BE49-F238E27FC236}">
                  <a16:creationId xmlns:a16="http://schemas.microsoft.com/office/drawing/2014/main" id="{F0154793-7678-40A1-824C-4B83F4673D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91" name="Line 319">
              <a:extLst>
                <a:ext uri="{FF2B5EF4-FFF2-40B4-BE49-F238E27FC236}">
                  <a16:creationId xmlns:a16="http://schemas.microsoft.com/office/drawing/2014/main" id="{686D0AC4-A3E7-4796-A2D7-7C4A106C34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92" name="Line 320">
              <a:extLst>
                <a:ext uri="{FF2B5EF4-FFF2-40B4-BE49-F238E27FC236}">
                  <a16:creationId xmlns:a16="http://schemas.microsoft.com/office/drawing/2014/main" id="{BBA1E4A8-C877-4B17-A162-6A3667D0D0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  <p:grpSp>
          <p:nvGrpSpPr>
            <p:cNvPr id="6493" name="Group 321">
              <a:extLst>
                <a:ext uri="{FF2B5EF4-FFF2-40B4-BE49-F238E27FC236}">
                  <a16:creationId xmlns:a16="http://schemas.microsoft.com/office/drawing/2014/main" id="{31E53923-03F5-4404-9782-012AD69781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6504" name="Line 322">
                <a:extLst>
                  <a:ext uri="{FF2B5EF4-FFF2-40B4-BE49-F238E27FC236}">
                    <a16:creationId xmlns:a16="http://schemas.microsoft.com/office/drawing/2014/main" id="{82CE3F10-2836-430D-9D3B-8DC7027370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505" name="Line 323">
                <a:extLst>
                  <a:ext uri="{FF2B5EF4-FFF2-40B4-BE49-F238E27FC236}">
                    <a16:creationId xmlns:a16="http://schemas.microsoft.com/office/drawing/2014/main" id="{A4E18B8F-3C5E-4674-A3C8-227C20B30F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506" name="Line 324">
                <a:extLst>
                  <a:ext uri="{FF2B5EF4-FFF2-40B4-BE49-F238E27FC236}">
                    <a16:creationId xmlns:a16="http://schemas.microsoft.com/office/drawing/2014/main" id="{A283B651-C9AE-40CD-9479-BFEE509375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507" name="Line 325">
                <a:extLst>
                  <a:ext uri="{FF2B5EF4-FFF2-40B4-BE49-F238E27FC236}">
                    <a16:creationId xmlns:a16="http://schemas.microsoft.com/office/drawing/2014/main" id="{2B39C786-BA50-45F5-AD7A-F00A05E3F5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  <p:grpSp>
          <p:nvGrpSpPr>
            <p:cNvPr id="6494" name="Group 326">
              <a:extLst>
                <a:ext uri="{FF2B5EF4-FFF2-40B4-BE49-F238E27FC236}">
                  <a16:creationId xmlns:a16="http://schemas.microsoft.com/office/drawing/2014/main" id="{F97E1372-45AE-4B62-8275-C18AC3BECD43}"/>
                </a:ext>
              </a:extLst>
            </p:cNvPr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6500" name="Line 327">
                <a:extLst>
                  <a:ext uri="{FF2B5EF4-FFF2-40B4-BE49-F238E27FC236}">
                    <a16:creationId xmlns:a16="http://schemas.microsoft.com/office/drawing/2014/main" id="{F538A07F-7475-472A-B361-FF6800972F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501" name="Line 328">
                <a:extLst>
                  <a:ext uri="{FF2B5EF4-FFF2-40B4-BE49-F238E27FC236}">
                    <a16:creationId xmlns:a16="http://schemas.microsoft.com/office/drawing/2014/main" id="{CC582F7F-FBC7-424F-BCA1-F06B2201B9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502" name="Line 329">
                <a:extLst>
                  <a:ext uri="{FF2B5EF4-FFF2-40B4-BE49-F238E27FC236}">
                    <a16:creationId xmlns:a16="http://schemas.microsoft.com/office/drawing/2014/main" id="{5CE39036-F0C8-469B-B140-BCEC7E0020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503" name="Line 330">
                <a:extLst>
                  <a:ext uri="{FF2B5EF4-FFF2-40B4-BE49-F238E27FC236}">
                    <a16:creationId xmlns:a16="http://schemas.microsoft.com/office/drawing/2014/main" id="{1D0F864E-A9DA-446D-9B5C-F22BA873CF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  <p:grpSp>
          <p:nvGrpSpPr>
            <p:cNvPr id="6495" name="Group 331">
              <a:extLst>
                <a:ext uri="{FF2B5EF4-FFF2-40B4-BE49-F238E27FC236}">
                  <a16:creationId xmlns:a16="http://schemas.microsoft.com/office/drawing/2014/main" id="{BF0EE7BA-D71B-4BF0-9C78-E7252B58FB91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6496" name="Line 332">
                <a:extLst>
                  <a:ext uri="{FF2B5EF4-FFF2-40B4-BE49-F238E27FC236}">
                    <a16:creationId xmlns:a16="http://schemas.microsoft.com/office/drawing/2014/main" id="{542E2BF7-731E-4BA4-96BA-B7DBC8E116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497" name="Line 333">
                <a:extLst>
                  <a:ext uri="{FF2B5EF4-FFF2-40B4-BE49-F238E27FC236}">
                    <a16:creationId xmlns:a16="http://schemas.microsoft.com/office/drawing/2014/main" id="{1585EBB4-F522-45FE-9541-37C1FEA6ED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498" name="Line 334">
                <a:extLst>
                  <a:ext uri="{FF2B5EF4-FFF2-40B4-BE49-F238E27FC236}">
                    <a16:creationId xmlns:a16="http://schemas.microsoft.com/office/drawing/2014/main" id="{DB3C9EB3-DDFD-411F-B0AA-F424166BA5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499" name="Line 335">
                <a:extLst>
                  <a:ext uri="{FF2B5EF4-FFF2-40B4-BE49-F238E27FC236}">
                    <a16:creationId xmlns:a16="http://schemas.microsoft.com/office/drawing/2014/main" id="{A2504763-425A-4536-94C3-F37A3453BF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</p:grpSp>
      <p:sp>
        <p:nvSpPr>
          <p:cNvPr id="6153" name="Oval 336">
            <a:extLst>
              <a:ext uri="{FF2B5EF4-FFF2-40B4-BE49-F238E27FC236}">
                <a16:creationId xmlns:a16="http://schemas.microsoft.com/office/drawing/2014/main" id="{38E5A32C-60ED-448D-9352-C98D5077C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6765" y="3895823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6154" name="Line 337">
            <a:extLst>
              <a:ext uri="{FF2B5EF4-FFF2-40B4-BE49-F238E27FC236}">
                <a16:creationId xmlns:a16="http://schemas.microsoft.com/office/drawing/2014/main" id="{8DFDA2AA-C906-431D-89AA-567A0A1246EC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6763" y="3887888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155" name="Line 338">
            <a:extLst>
              <a:ext uri="{FF2B5EF4-FFF2-40B4-BE49-F238E27FC236}">
                <a16:creationId xmlns:a16="http://schemas.microsoft.com/office/drawing/2014/main" id="{7E473511-95AF-4822-8DB1-F5A9ECBF505C}"/>
              </a:ext>
            </a:extLst>
          </p:cNvPr>
          <p:cNvSpPr>
            <a:spLocks noChangeShapeType="1"/>
          </p:cNvSpPr>
          <p:nvPr/>
        </p:nvSpPr>
        <p:spPr bwMode="auto">
          <a:xfrm>
            <a:off x="8745538" y="3887888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156" name="Rectangle 339">
            <a:extLst>
              <a:ext uri="{FF2B5EF4-FFF2-40B4-BE49-F238E27FC236}">
                <a16:creationId xmlns:a16="http://schemas.microsoft.com/office/drawing/2014/main" id="{64FCCE29-0EE4-4852-BF85-450D2443D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6763" y="3887888"/>
            <a:ext cx="355600" cy="58737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6157" name="Oval 340">
            <a:extLst>
              <a:ext uri="{FF2B5EF4-FFF2-40B4-BE49-F238E27FC236}">
                <a16:creationId xmlns:a16="http://schemas.microsoft.com/office/drawing/2014/main" id="{02E87B24-9760-4F88-9A97-0486D4CBC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3590" y="3819625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grpSp>
        <p:nvGrpSpPr>
          <p:cNvPr id="6158" name="Group 341">
            <a:extLst>
              <a:ext uri="{FF2B5EF4-FFF2-40B4-BE49-F238E27FC236}">
                <a16:creationId xmlns:a16="http://schemas.microsoft.com/office/drawing/2014/main" id="{0823D664-4D11-4215-AA10-F4FA2CD2D1FC}"/>
              </a:ext>
            </a:extLst>
          </p:cNvPr>
          <p:cNvGrpSpPr>
            <a:grpSpLocks/>
          </p:cNvGrpSpPr>
          <p:nvPr/>
        </p:nvGrpSpPr>
        <p:grpSpPr bwMode="auto">
          <a:xfrm>
            <a:off x="8469315" y="3843438"/>
            <a:ext cx="179387" cy="65087"/>
            <a:chOff x="2848" y="848"/>
            <a:chExt cx="140" cy="98"/>
          </a:xfrm>
        </p:grpSpPr>
        <p:sp>
          <p:nvSpPr>
            <p:cNvPr id="6475" name="Line 342">
              <a:extLst>
                <a:ext uri="{FF2B5EF4-FFF2-40B4-BE49-F238E27FC236}">
                  <a16:creationId xmlns:a16="http://schemas.microsoft.com/office/drawing/2014/main" id="{8D0B7E15-53B9-4542-8386-4792919E74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76" name="Line 343">
              <a:extLst>
                <a:ext uri="{FF2B5EF4-FFF2-40B4-BE49-F238E27FC236}">
                  <a16:creationId xmlns:a16="http://schemas.microsoft.com/office/drawing/2014/main" id="{EA64825F-9939-4FC9-AB47-6C9A941E17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77" name="Line 344">
              <a:extLst>
                <a:ext uri="{FF2B5EF4-FFF2-40B4-BE49-F238E27FC236}">
                  <a16:creationId xmlns:a16="http://schemas.microsoft.com/office/drawing/2014/main" id="{3F1E11E7-CA7E-4076-B303-40FEDE4C04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</p:grpSp>
      <p:grpSp>
        <p:nvGrpSpPr>
          <p:cNvPr id="6159" name="Group 345">
            <a:extLst>
              <a:ext uri="{FF2B5EF4-FFF2-40B4-BE49-F238E27FC236}">
                <a16:creationId xmlns:a16="http://schemas.microsoft.com/office/drawing/2014/main" id="{1195D516-63F9-4425-BB41-6BDA77F4EEF5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8469315" y="3843438"/>
            <a:ext cx="179387" cy="65087"/>
            <a:chOff x="2848" y="848"/>
            <a:chExt cx="140" cy="98"/>
          </a:xfrm>
        </p:grpSpPr>
        <p:sp>
          <p:nvSpPr>
            <p:cNvPr id="6472" name="Line 346">
              <a:extLst>
                <a:ext uri="{FF2B5EF4-FFF2-40B4-BE49-F238E27FC236}">
                  <a16:creationId xmlns:a16="http://schemas.microsoft.com/office/drawing/2014/main" id="{CF0EB28F-E565-4D8A-8D31-9F8E1D76C0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73" name="Line 347">
              <a:extLst>
                <a:ext uri="{FF2B5EF4-FFF2-40B4-BE49-F238E27FC236}">
                  <a16:creationId xmlns:a16="http://schemas.microsoft.com/office/drawing/2014/main" id="{4C0EA0BD-DB8D-4C97-8066-2E5A5B6757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74" name="Line 348">
              <a:extLst>
                <a:ext uri="{FF2B5EF4-FFF2-40B4-BE49-F238E27FC236}">
                  <a16:creationId xmlns:a16="http://schemas.microsoft.com/office/drawing/2014/main" id="{A91EB9E1-8707-4DA2-AE19-B6C8DBBEB3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</p:grpSp>
      <p:sp>
        <p:nvSpPr>
          <p:cNvPr id="6160" name="Oval 349">
            <a:extLst>
              <a:ext uri="{FF2B5EF4-FFF2-40B4-BE49-F238E27FC236}">
                <a16:creationId xmlns:a16="http://schemas.microsoft.com/office/drawing/2014/main" id="{DA4CB456-B926-458B-948B-01BA6E020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2365" y="4175223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6161" name="Line 350">
            <a:extLst>
              <a:ext uri="{FF2B5EF4-FFF2-40B4-BE49-F238E27FC236}">
                <a16:creationId xmlns:a16="http://schemas.microsoft.com/office/drawing/2014/main" id="{E9067098-93BD-4285-91B4-C0FD0A1EA7DC}"/>
              </a:ext>
            </a:extLst>
          </p:cNvPr>
          <p:cNvSpPr>
            <a:spLocks noChangeShapeType="1"/>
          </p:cNvSpPr>
          <p:nvPr/>
        </p:nvSpPr>
        <p:spPr bwMode="auto">
          <a:xfrm>
            <a:off x="8742363" y="4167288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162" name="Line 351">
            <a:extLst>
              <a:ext uri="{FF2B5EF4-FFF2-40B4-BE49-F238E27FC236}">
                <a16:creationId xmlns:a16="http://schemas.microsoft.com/office/drawing/2014/main" id="{889B92AC-DFC4-494C-AB56-E77BDA778C21}"/>
              </a:ext>
            </a:extLst>
          </p:cNvPr>
          <p:cNvSpPr>
            <a:spLocks noChangeShapeType="1"/>
          </p:cNvSpPr>
          <p:nvPr/>
        </p:nvSpPr>
        <p:spPr bwMode="auto">
          <a:xfrm>
            <a:off x="9101138" y="4167288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163" name="Rectangle 352">
            <a:extLst>
              <a:ext uri="{FF2B5EF4-FFF2-40B4-BE49-F238E27FC236}">
                <a16:creationId xmlns:a16="http://schemas.microsoft.com/office/drawing/2014/main" id="{F252A5F8-3852-4B7B-8934-65BA32582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2363" y="4167288"/>
            <a:ext cx="355600" cy="58737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6164" name="Oval 353">
            <a:extLst>
              <a:ext uri="{FF2B5EF4-FFF2-40B4-BE49-F238E27FC236}">
                <a16:creationId xmlns:a16="http://schemas.microsoft.com/office/drawing/2014/main" id="{88CD5C96-65CF-4F7A-A00E-8B0FDC4B8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9190" y="4099025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grpSp>
        <p:nvGrpSpPr>
          <p:cNvPr id="6165" name="Group 354">
            <a:extLst>
              <a:ext uri="{FF2B5EF4-FFF2-40B4-BE49-F238E27FC236}">
                <a16:creationId xmlns:a16="http://schemas.microsoft.com/office/drawing/2014/main" id="{CB42DF27-6815-4F10-B3AB-8424F66AAA8E}"/>
              </a:ext>
            </a:extLst>
          </p:cNvPr>
          <p:cNvGrpSpPr>
            <a:grpSpLocks/>
          </p:cNvGrpSpPr>
          <p:nvPr/>
        </p:nvGrpSpPr>
        <p:grpSpPr bwMode="auto">
          <a:xfrm>
            <a:off x="8824915" y="4122838"/>
            <a:ext cx="179387" cy="65087"/>
            <a:chOff x="2848" y="848"/>
            <a:chExt cx="140" cy="98"/>
          </a:xfrm>
        </p:grpSpPr>
        <p:sp>
          <p:nvSpPr>
            <p:cNvPr id="6469" name="Line 355">
              <a:extLst>
                <a:ext uri="{FF2B5EF4-FFF2-40B4-BE49-F238E27FC236}">
                  <a16:creationId xmlns:a16="http://schemas.microsoft.com/office/drawing/2014/main" id="{8AC79A05-AB89-4BFC-A78E-8BA8A15402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70" name="Line 356">
              <a:extLst>
                <a:ext uri="{FF2B5EF4-FFF2-40B4-BE49-F238E27FC236}">
                  <a16:creationId xmlns:a16="http://schemas.microsoft.com/office/drawing/2014/main" id="{5B5B5B3F-0A8B-4131-8D2B-7C49949F66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71" name="Line 357">
              <a:extLst>
                <a:ext uri="{FF2B5EF4-FFF2-40B4-BE49-F238E27FC236}">
                  <a16:creationId xmlns:a16="http://schemas.microsoft.com/office/drawing/2014/main" id="{D67F1365-2112-4B64-B5CE-A135F69197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</p:grpSp>
      <p:grpSp>
        <p:nvGrpSpPr>
          <p:cNvPr id="6166" name="Group 358">
            <a:extLst>
              <a:ext uri="{FF2B5EF4-FFF2-40B4-BE49-F238E27FC236}">
                <a16:creationId xmlns:a16="http://schemas.microsoft.com/office/drawing/2014/main" id="{D27F6442-7934-4288-96B9-5CB3A0A4FAD9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8824915" y="4122838"/>
            <a:ext cx="179387" cy="65087"/>
            <a:chOff x="2848" y="848"/>
            <a:chExt cx="140" cy="98"/>
          </a:xfrm>
        </p:grpSpPr>
        <p:sp>
          <p:nvSpPr>
            <p:cNvPr id="6466" name="Line 359">
              <a:extLst>
                <a:ext uri="{FF2B5EF4-FFF2-40B4-BE49-F238E27FC236}">
                  <a16:creationId xmlns:a16="http://schemas.microsoft.com/office/drawing/2014/main" id="{1B15562E-DB5D-43B3-8A9B-0F3F2CF180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67" name="Line 360">
              <a:extLst>
                <a:ext uri="{FF2B5EF4-FFF2-40B4-BE49-F238E27FC236}">
                  <a16:creationId xmlns:a16="http://schemas.microsoft.com/office/drawing/2014/main" id="{ECFF1D8C-3DEB-40AA-940D-9EBEAA5337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68" name="Line 361">
              <a:extLst>
                <a:ext uri="{FF2B5EF4-FFF2-40B4-BE49-F238E27FC236}">
                  <a16:creationId xmlns:a16="http://schemas.microsoft.com/office/drawing/2014/main" id="{94898641-E13B-4BAA-B76D-9EB3B59B78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</p:grpSp>
      <p:sp>
        <p:nvSpPr>
          <p:cNvPr id="6167" name="Oval 362">
            <a:extLst>
              <a:ext uri="{FF2B5EF4-FFF2-40B4-BE49-F238E27FC236}">
                <a16:creationId xmlns:a16="http://schemas.microsoft.com/office/drawing/2014/main" id="{AFAB6AC8-6501-458F-B842-1E1E9B8B3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1765" y="3908523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6168" name="Line 363">
            <a:extLst>
              <a:ext uri="{FF2B5EF4-FFF2-40B4-BE49-F238E27FC236}">
                <a16:creationId xmlns:a16="http://schemas.microsoft.com/office/drawing/2014/main" id="{4D515ED2-DAFA-4C4A-BCC1-C52693838841}"/>
              </a:ext>
            </a:extLst>
          </p:cNvPr>
          <p:cNvSpPr>
            <a:spLocks noChangeShapeType="1"/>
          </p:cNvSpPr>
          <p:nvPr/>
        </p:nvSpPr>
        <p:spPr bwMode="auto">
          <a:xfrm>
            <a:off x="9021763" y="3900588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169" name="Line 364">
            <a:extLst>
              <a:ext uri="{FF2B5EF4-FFF2-40B4-BE49-F238E27FC236}">
                <a16:creationId xmlns:a16="http://schemas.microsoft.com/office/drawing/2014/main" id="{73C69237-AF77-4175-B1AA-FBCD7E9112FC}"/>
              </a:ext>
            </a:extLst>
          </p:cNvPr>
          <p:cNvSpPr>
            <a:spLocks noChangeShapeType="1"/>
          </p:cNvSpPr>
          <p:nvPr/>
        </p:nvSpPr>
        <p:spPr bwMode="auto">
          <a:xfrm>
            <a:off x="9380538" y="3900588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170" name="Rectangle 365">
            <a:extLst>
              <a:ext uri="{FF2B5EF4-FFF2-40B4-BE49-F238E27FC236}">
                <a16:creationId xmlns:a16="http://schemas.microsoft.com/office/drawing/2014/main" id="{54F0D8AC-8A6F-41FC-A68B-721AC5F82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1763" y="3900588"/>
            <a:ext cx="355600" cy="58737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6171" name="Oval 366">
            <a:extLst>
              <a:ext uri="{FF2B5EF4-FFF2-40B4-BE49-F238E27FC236}">
                <a16:creationId xmlns:a16="http://schemas.microsoft.com/office/drawing/2014/main" id="{60B5BE4F-6AF3-44CB-A08E-C1CA4A826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8590" y="3832325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grpSp>
        <p:nvGrpSpPr>
          <p:cNvPr id="6172" name="Group 367">
            <a:extLst>
              <a:ext uri="{FF2B5EF4-FFF2-40B4-BE49-F238E27FC236}">
                <a16:creationId xmlns:a16="http://schemas.microsoft.com/office/drawing/2014/main" id="{191CDAA4-2E8A-4F41-B41C-75DA6C8D3AD2}"/>
              </a:ext>
            </a:extLst>
          </p:cNvPr>
          <p:cNvGrpSpPr>
            <a:grpSpLocks/>
          </p:cNvGrpSpPr>
          <p:nvPr/>
        </p:nvGrpSpPr>
        <p:grpSpPr bwMode="auto">
          <a:xfrm>
            <a:off x="9104315" y="3856138"/>
            <a:ext cx="179387" cy="65087"/>
            <a:chOff x="2848" y="848"/>
            <a:chExt cx="140" cy="98"/>
          </a:xfrm>
        </p:grpSpPr>
        <p:sp>
          <p:nvSpPr>
            <p:cNvPr id="6463" name="Line 368">
              <a:extLst>
                <a:ext uri="{FF2B5EF4-FFF2-40B4-BE49-F238E27FC236}">
                  <a16:creationId xmlns:a16="http://schemas.microsoft.com/office/drawing/2014/main" id="{55F9F551-29AA-4AC1-983D-FF96013FC1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64" name="Line 369">
              <a:extLst>
                <a:ext uri="{FF2B5EF4-FFF2-40B4-BE49-F238E27FC236}">
                  <a16:creationId xmlns:a16="http://schemas.microsoft.com/office/drawing/2014/main" id="{678BFD30-DC40-4E9D-98EA-6F9B5BDEDA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65" name="Line 370">
              <a:extLst>
                <a:ext uri="{FF2B5EF4-FFF2-40B4-BE49-F238E27FC236}">
                  <a16:creationId xmlns:a16="http://schemas.microsoft.com/office/drawing/2014/main" id="{E5DF735D-66B7-4EDB-9F71-5ED29BB061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</p:grpSp>
      <p:grpSp>
        <p:nvGrpSpPr>
          <p:cNvPr id="6173" name="Group 371">
            <a:extLst>
              <a:ext uri="{FF2B5EF4-FFF2-40B4-BE49-F238E27FC236}">
                <a16:creationId xmlns:a16="http://schemas.microsoft.com/office/drawing/2014/main" id="{607F31B5-40A5-487A-AD1C-F263BF0A956F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9104315" y="3856138"/>
            <a:ext cx="179387" cy="65087"/>
            <a:chOff x="2848" y="848"/>
            <a:chExt cx="140" cy="98"/>
          </a:xfrm>
        </p:grpSpPr>
        <p:sp>
          <p:nvSpPr>
            <p:cNvPr id="6460" name="Line 372">
              <a:extLst>
                <a:ext uri="{FF2B5EF4-FFF2-40B4-BE49-F238E27FC236}">
                  <a16:creationId xmlns:a16="http://schemas.microsoft.com/office/drawing/2014/main" id="{D62B1F45-0A49-406E-8F07-88387D97D6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61" name="Line 373">
              <a:extLst>
                <a:ext uri="{FF2B5EF4-FFF2-40B4-BE49-F238E27FC236}">
                  <a16:creationId xmlns:a16="http://schemas.microsoft.com/office/drawing/2014/main" id="{3D486958-4296-4675-96D1-52D5F78A24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62" name="Line 374">
              <a:extLst>
                <a:ext uri="{FF2B5EF4-FFF2-40B4-BE49-F238E27FC236}">
                  <a16:creationId xmlns:a16="http://schemas.microsoft.com/office/drawing/2014/main" id="{2222DF59-00DD-448F-BD6B-EB63ACC942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</p:grpSp>
      <p:sp>
        <p:nvSpPr>
          <p:cNvPr id="6174" name="Oval 375">
            <a:extLst>
              <a:ext uri="{FF2B5EF4-FFF2-40B4-BE49-F238E27FC236}">
                <a16:creationId xmlns:a16="http://schemas.microsoft.com/office/drawing/2014/main" id="{E57381FF-0408-47C8-81B4-4A7A364C1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6777" y="2746473"/>
            <a:ext cx="347663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6175" name="Line 376">
            <a:extLst>
              <a:ext uri="{FF2B5EF4-FFF2-40B4-BE49-F238E27FC236}">
                <a16:creationId xmlns:a16="http://schemas.microsoft.com/office/drawing/2014/main" id="{FC92A525-24FB-461F-9B68-1FAC772039E0}"/>
              </a:ext>
            </a:extLst>
          </p:cNvPr>
          <p:cNvSpPr>
            <a:spLocks noChangeShapeType="1"/>
          </p:cNvSpPr>
          <p:nvPr/>
        </p:nvSpPr>
        <p:spPr bwMode="auto">
          <a:xfrm>
            <a:off x="8486775" y="2738536"/>
            <a:ext cx="0" cy="555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176" name="Line 377">
            <a:extLst>
              <a:ext uri="{FF2B5EF4-FFF2-40B4-BE49-F238E27FC236}">
                <a16:creationId xmlns:a16="http://schemas.microsoft.com/office/drawing/2014/main" id="{D6FC1BB5-037B-4C66-A529-9420907978B4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4438" y="2738536"/>
            <a:ext cx="0" cy="555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177" name="Rectangle 378">
            <a:extLst>
              <a:ext uri="{FF2B5EF4-FFF2-40B4-BE49-F238E27FC236}">
                <a16:creationId xmlns:a16="http://schemas.microsoft.com/office/drawing/2014/main" id="{68C3EDF4-CE5E-47F2-989A-04E7901E9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6775" y="2738538"/>
            <a:ext cx="344488" cy="5397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6178" name="Oval 379">
            <a:extLst>
              <a:ext uri="{FF2B5EF4-FFF2-40B4-BE49-F238E27FC236}">
                <a16:creationId xmlns:a16="http://schemas.microsoft.com/office/drawing/2014/main" id="{60D233F2-3683-4241-9909-014FAD556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3602" y="2675038"/>
            <a:ext cx="347663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grpSp>
        <p:nvGrpSpPr>
          <p:cNvPr id="6179" name="Group 380">
            <a:extLst>
              <a:ext uri="{FF2B5EF4-FFF2-40B4-BE49-F238E27FC236}">
                <a16:creationId xmlns:a16="http://schemas.microsoft.com/office/drawing/2014/main" id="{F2F2F160-3BC1-4845-BEEE-BF52879FA021}"/>
              </a:ext>
            </a:extLst>
          </p:cNvPr>
          <p:cNvGrpSpPr>
            <a:grpSpLocks/>
          </p:cNvGrpSpPr>
          <p:nvPr/>
        </p:nvGrpSpPr>
        <p:grpSpPr bwMode="auto">
          <a:xfrm>
            <a:off x="8567738" y="2697261"/>
            <a:ext cx="171450" cy="61912"/>
            <a:chOff x="2848" y="848"/>
            <a:chExt cx="140" cy="98"/>
          </a:xfrm>
        </p:grpSpPr>
        <p:sp>
          <p:nvSpPr>
            <p:cNvPr id="6457" name="Line 381">
              <a:extLst>
                <a:ext uri="{FF2B5EF4-FFF2-40B4-BE49-F238E27FC236}">
                  <a16:creationId xmlns:a16="http://schemas.microsoft.com/office/drawing/2014/main" id="{D14E7026-A1F0-461C-B926-2E1DE0A7D9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58" name="Line 382">
              <a:extLst>
                <a:ext uri="{FF2B5EF4-FFF2-40B4-BE49-F238E27FC236}">
                  <a16:creationId xmlns:a16="http://schemas.microsoft.com/office/drawing/2014/main" id="{D051846F-04B5-4D57-9112-95F22B837B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59" name="Line 383">
              <a:extLst>
                <a:ext uri="{FF2B5EF4-FFF2-40B4-BE49-F238E27FC236}">
                  <a16:creationId xmlns:a16="http://schemas.microsoft.com/office/drawing/2014/main" id="{80EC7890-3031-4ECF-AA17-FF3D1AAECA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</p:grpSp>
      <p:grpSp>
        <p:nvGrpSpPr>
          <p:cNvPr id="6180" name="Group 384">
            <a:extLst>
              <a:ext uri="{FF2B5EF4-FFF2-40B4-BE49-F238E27FC236}">
                <a16:creationId xmlns:a16="http://schemas.microsoft.com/office/drawing/2014/main" id="{8CFD0991-AB17-4900-8470-165FC7CA2C5D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8567738" y="2697263"/>
            <a:ext cx="171450" cy="60325"/>
            <a:chOff x="2848" y="848"/>
            <a:chExt cx="140" cy="98"/>
          </a:xfrm>
        </p:grpSpPr>
        <p:sp>
          <p:nvSpPr>
            <p:cNvPr id="6454" name="Line 385">
              <a:extLst>
                <a:ext uri="{FF2B5EF4-FFF2-40B4-BE49-F238E27FC236}">
                  <a16:creationId xmlns:a16="http://schemas.microsoft.com/office/drawing/2014/main" id="{3EA519F1-11E3-486C-A8D1-B3279AFDB4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55" name="Line 386">
              <a:extLst>
                <a:ext uri="{FF2B5EF4-FFF2-40B4-BE49-F238E27FC236}">
                  <a16:creationId xmlns:a16="http://schemas.microsoft.com/office/drawing/2014/main" id="{114D4A8D-15A8-4A27-8379-3D8D23CF19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56" name="Line 387">
              <a:extLst>
                <a:ext uri="{FF2B5EF4-FFF2-40B4-BE49-F238E27FC236}">
                  <a16:creationId xmlns:a16="http://schemas.microsoft.com/office/drawing/2014/main" id="{461ACA2F-33E8-4FC5-B8C3-F2BE4A3EFE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</p:grpSp>
      <p:sp>
        <p:nvSpPr>
          <p:cNvPr id="6181" name="Oval 388">
            <a:extLst>
              <a:ext uri="{FF2B5EF4-FFF2-40B4-BE49-F238E27FC236}">
                <a16:creationId xmlns:a16="http://schemas.microsoft.com/office/drawing/2014/main" id="{07F94050-2D78-46DE-9D99-D28C85412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5190" y="3006823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6182" name="Line 389">
            <a:extLst>
              <a:ext uri="{FF2B5EF4-FFF2-40B4-BE49-F238E27FC236}">
                <a16:creationId xmlns:a16="http://schemas.microsoft.com/office/drawing/2014/main" id="{542CEEB6-0B24-4527-947D-CC8B6B843583}"/>
              </a:ext>
            </a:extLst>
          </p:cNvPr>
          <p:cNvSpPr>
            <a:spLocks noChangeShapeType="1"/>
          </p:cNvSpPr>
          <p:nvPr/>
        </p:nvSpPr>
        <p:spPr bwMode="auto">
          <a:xfrm>
            <a:off x="8485188" y="2998888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183" name="Line 390">
            <a:extLst>
              <a:ext uri="{FF2B5EF4-FFF2-40B4-BE49-F238E27FC236}">
                <a16:creationId xmlns:a16="http://schemas.microsoft.com/office/drawing/2014/main" id="{A6DCCF5B-699B-4F7B-A14A-4D75C0F6EC10}"/>
              </a:ext>
            </a:extLst>
          </p:cNvPr>
          <p:cNvSpPr>
            <a:spLocks noChangeShapeType="1"/>
          </p:cNvSpPr>
          <p:nvPr/>
        </p:nvSpPr>
        <p:spPr bwMode="auto">
          <a:xfrm>
            <a:off x="8843963" y="2998888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184" name="Rectangle 391">
            <a:extLst>
              <a:ext uri="{FF2B5EF4-FFF2-40B4-BE49-F238E27FC236}">
                <a16:creationId xmlns:a16="http://schemas.microsoft.com/office/drawing/2014/main" id="{6028522D-7113-4F37-90E0-24D138166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5188" y="2998888"/>
            <a:ext cx="355600" cy="58737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6185" name="Oval 392">
            <a:extLst>
              <a:ext uri="{FF2B5EF4-FFF2-40B4-BE49-F238E27FC236}">
                <a16:creationId xmlns:a16="http://schemas.microsoft.com/office/drawing/2014/main" id="{9928B620-EC43-4B55-83F5-603337B7E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2015" y="2930625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grpSp>
        <p:nvGrpSpPr>
          <p:cNvPr id="6186" name="Group 393">
            <a:extLst>
              <a:ext uri="{FF2B5EF4-FFF2-40B4-BE49-F238E27FC236}">
                <a16:creationId xmlns:a16="http://schemas.microsoft.com/office/drawing/2014/main" id="{2140A421-3FDA-4533-8C6B-A0B2BB81B944}"/>
              </a:ext>
            </a:extLst>
          </p:cNvPr>
          <p:cNvGrpSpPr>
            <a:grpSpLocks/>
          </p:cNvGrpSpPr>
          <p:nvPr/>
        </p:nvGrpSpPr>
        <p:grpSpPr bwMode="auto">
          <a:xfrm>
            <a:off x="8567740" y="2954438"/>
            <a:ext cx="179387" cy="65087"/>
            <a:chOff x="2848" y="848"/>
            <a:chExt cx="140" cy="98"/>
          </a:xfrm>
        </p:grpSpPr>
        <p:sp>
          <p:nvSpPr>
            <p:cNvPr id="6451" name="Line 394">
              <a:extLst>
                <a:ext uri="{FF2B5EF4-FFF2-40B4-BE49-F238E27FC236}">
                  <a16:creationId xmlns:a16="http://schemas.microsoft.com/office/drawing/2014/main" id="{3766585D-6D27-41C7-95BF-EE6AC31BA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52" name="Line 395">
              <a:extLst>
                <a:ext uri="{FF2B5EF4-FFF2-40B4-BE49-F238E27FC236}">
                  <a16:creationId xmlns:a16="http://schemas.microsoft.com/office/drawing/2014/main" id="{4B048BB3-8284-47A9-9953-929E35B6C3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53" name="Line 396">
              <a:extLst>
                <a:ext uri="{FF2B5EF4-FFF2-40B4-BE49-F238E27FC236}">
                  <a16:creationId xmlns:a16="http://schemas.microsoft.com/office/drawing/2014/main" id="{C66AA84C-51E1-4BA6-8C7B-B8F4880B1F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</p:grpSp>
      <p:grpSp>
        <p:nvGrpSpPr>
          <p:cNvPr id="6187" name="Group 397">
            <a:extLst>
              <a:ext uri="{FF2B5EF4-FFF2-40B4-BE49-F238E27FC236}">
                <a16:creationId xmlns:a16="http://schemas.microsoft.com/office/drawing/2014/main" id="{3973A45D-7E63-478A-A85A-03FC919277AB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8567740" y="2954438"/>
            <a:ext cx="179387" cy="65087"/>
            <a:chOff x="2848" y="848"/>
            <a:chExt cx="140" cy="98"/>
          </a:xfrm>
        </p:grpSpPr>
        <p:sp>
          <p:nvSpPr>
            <p:cNvPr id="6448" name="Line 398">
              <a:extLst>
                <a:ext uri="{FF2B5EF4-FFF2-40B4-BE49-F238E27FC236}">
                  <a16:creationId xmlns:a16="http://schemas.microsoft.com/office/drawing/2014/main" id="{E4874D04-79C5-4288-9CC3-80A75F1117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49" name="Line 399">
              <a:extLst>
                <a:ext uri="{FF2B5EF4-FFF2-40B4-BE49-F238E27FC236}">
                  <a16:creationId xmlns:a16="http://schemas.microsoft.com/office/drawing/2014/main" id="{7262E563-1A46-4817-B52C-D5912E68A2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50" name="Line 400">
              <a:extLst>
                <a:ext uri="{FF2B5EF4-FFF2-40B4-BE49-F238E27FC236}">
                  <a16:creationId xmlns:a16="http://schemas.microsoft.com/office/drawing/2014/main" id="{BEFF0C07-93C9-437A-993B-00415B8692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</p:grpSp>
      <p:sp>
        <p:nvSpPr>
          <p:cNvPr id="6188" name="Oval 401">
            <a:extLst>
              <a:ext uri="{FF2B5EF4-FFF2-40B4-BE49-F238E27FC236}">
                <a16:creationId xmlns:a16="http://schemas.microsoft.com/office/drawing/2014/main" id="{F6852384-101E-4BA6-8CC6-8B3BBDEBA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1438" y="2648050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6189" name="Line 402">
            <a:extLst>
              <a:ext uri="{FF2B5EF4-FFF2-40B4-BE49-F238E27FC236}">
                <a16:creationId xmlns:a16="http://schemas.microsoft.com/office/drawing/2014/main" id="{13EE4AB1-B27C-41E1-9EA3-B8A6D00EED5F}"/>
              </a:ext>
            </a:extLst>
          </p:cNvPr>
          <p:cNvSpPr>
            <a:spLocks noChangeShapeType="1"/>
          </p:cNvSpPr>
          <p:nvPr/>
        </p:nvSpPr>
        <p:spPr bwMode="auto">
          <a:xfrm>
            <a:off x="8961438" y="2641698"/>
            <a:ext cx="0" cy="5238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190" name="Line 403">
            <a:extLst>
              <a:ext uri="{FF2B5EF4-FFF2-40B4-BE49-F238E27FC236}">
                <a16:creationId xmlns:a16="http://schemas.microsoft.com/office/drawing/2014/main" id="{046E6F9F-953C-4D24-A693-1CA453B5DDF3}"/>
              </a:ext>
            </a:extLst>
          </p:cNvPr>
          <p:cNvSpPr>
            <a:spLocks noChangeShapeType="1"/>
          </p:cNvSpPr>
          <p:nvPr/>
        </p:nvSpPr>
        <p:spPr bwMode="auto">
          <a:xfrm>
            <a:off x="9291638" y="2641698"/>
            <a:ext cx="0" cy="5238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191" name="Rectangle 404">
            <a:extLst>
              <a:ext uri="{FF2B5EF4-FFF2-40B4-BE49-F238E27FC236}">
                <a16:creationId xmlns:a16="http://schemas.microsoft.com/office/drawing/2014/main" id="{9DAD96AB-97BD-4DF6-B30E-2BFF14BC9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1440" y="2641698"/>
            <a:ext cx="327025" cy="52388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bg2"/>
              </a:solidFill>
              <a:latin typeface="Helvetica" pitchFamily="2" charset="0"/>
            </a:endParaRPr>
          </a:p>
        </p:txBody>
      </p:sp>
      <p:sp>
        <p:nvSpPr>
          <p:cNvPr id="6192" name="Oval 405">
            <a:extLst>
              <a:ext uri="{FF2B5EF4-FFF2-40B4-BE49-F238E27FC236}">
                <a16:creationId xmlns:a16="http://schemas.microsoft.com/office/drawing/2014/main" id="{3632EA46-913D-4A1D-958F-9018CBC36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8263" y="2579786"/>
            <a:ext cx="330200" cy="1000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grpSp>
        <p:nvGrpSpPr>
          <p:cNvPr id="6193" name="Group 406">
            <a:extLst>
              <a:ext uri="{FF2B5EF4-FFF2-40B4-BE49-F238E27FC236}">
                <a16:creationId xmlns:a16="http://schemas.microsoft.com/office/drawing/2014/main" id="{DA77246D-D9A2-4CA7-B507-CE9AC8143020}"/>
              </a:ext>
            </a:extLst>
          </p:cNvPr>
          <p:cNvGrpSpPr>
            <a:grpSpLocks/>
          </p:cNvGrpSpPr>
          <p:nvPr/>
        </p:nvGrpSpPr>
        <p:grpSpPr bwMode="auto">
          <a:xfrm>
            <a:off x="9037638" y="2602011"/>
            <a:ext cx="163512" cy="57150"/>
            <a:chOff x="2848" y="848"/>
            <a:chExt cx="140" cy="98"/>
          </a:xfrm>
        </p:grpSpPr>
        <p:sp>
          <p:nvSpPr>
            <p:cNvPr id="6445" name="Line 407">
              <a:extLst>
                <a:ext uri="{FF2B5EF4-FFF2-40B4-BE49-F238E27FC236}">
                  <a16:creationId xmlns:a16="http://schemas.microsoft.com/office/drawing/2014/main" id="{D50EF193-5C31-4B0A-93A7-F9A25E5029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46" name="Line 408">
              <a:extLst>
                <a:ext uri="{FF2B5EF4-FFF2-40B4-BE49-F238E27FC236}">
                  <a16:creationId xmlns:a16="http://schemas.microsoft.com/office/drawing/2014/main" id="{631BFBD3-FD8C-48E3-B99B-7E033B17E0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47" name="Line 409">
              <a:extLst>
                <a:ext uri="{FF2B5EF4-FFF2-40B4-BE49-F238E27FC236}">
                  <a16:creationId xmlns:a16="http://schemas.microsoft.com/office/drawing/2014/main" id="{5277FF55-02AC-4D94-99A4-1B4526C604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</p:grpSp>
      <p:grpSp>
        <p:nvGrpSpPr>
          <p:cNvPr id="6194" name="Group 410">
            <a:extLst>
              <a:ext uri="{FF2B5EF4-FFF2-40B4-BE49-F238E27FC236}">
                <a16:creationId xmlns:a16="http://schemas.microsoft.com/office/drawing/2014/main" id="{01B10A9F-CBA4-4FF8-9CB9-A51E1A65CDD5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9037638" y="2600423"/>
            <a:ext cx="163512" cy="58738"/>
            <a:chOff x="2848" y="848"/>
            <a:chExt cx="140" cy="98"/>
          </a:xfrm>
        </p:grpSpPr>
        <p:sp>
          <p:nvSpPr>
            <p:cNvPr id="6442" name="Line 411">
              <a:extLst>
                <a:ext uri="{FF2B5EF4-FFF2-40B4-BE49-F238E27FC236}">
                  <a16:creationId xmlns:a16="http://schemas.microsoft.com/office/drawing/2014/main" id="{EE106281-AA11-4381-B90A-55115DBFD1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43" name="Line 412">
              <a:extLst>
                <a:ext uri="{FF2B5EF4-FFF2-40B4-BE49-F238E27FC236}">
                  <a16:creationId xmlns:a16="http://schemas.microsoft.com/office/drawing/2014/main" id="{91DBC023-0115-4D86-B4CA-C5C2362E9E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44" name="Line 413">
              <a:extLst>
                <a:ext uri="{FF2B5EF4-FFF2-40B4-BE49-F238E27FC236}">
                  <a16:creationId xmlns:a16="http://schemas.microsoft.com/office/drawing/2014/main" id="{88C14892-6C89-4852-82F9-0963F99F9B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</p:grpSp>
      <p:sp>
        <p:nvSpPr>
          <p:cNvPr id="6195" name="Oval 414">
            <a:extLst>
              <a:ext uri="{FF2B5EF4-FFF2-40B4-BE49-F238E27FC236}">
                <a16:creationId xmlns:a16="http://schemas.microsoft.com/office/drawing/2014/main" id="{776C3AB6-57CA-43E3-833D-2BFB7FA8E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7165" y="3006823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6196" name="Line 415">
            <a:extLst>
              <a:ext uri="{FF2B5EF4-FFF2-40B4-BE49-F238E27FC236}">
                <a16:creationId xmlns:a16="http://schemas.microsoft.com/office/drawing/2014/main" id="{F291CDBB-A214-4D19-9E6B-B026CF8E29F4}"/>
              </a:ext>
            </a:extLst>
          </p:cNvPr>
          <p:cNvSpPr>
            <a:spLocks noChangeShapeType="1"/>
          </p:cNvSpPr>
          <p:nvPr/>
        </p:nvSpPr>
        <p:spPr bwMode="auto">
          <a:xfrm>
            <a:off x="9047163" y="2998888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197" name="Line 416">
            <a:extLst>
              <a:ext uri="{FF2B5EF4-FFF2-40B4-BE49-F238E27FC236}">
                <a16:creationId xmlns:a16="http://schemas.microsoft.com/office/drawing/2014/main" id="{6F4BA492-8CC1-47CA-A722-4647039D3BE9}"/>
              </a:ext>
            </a:extLst>
          </p:cNvPr>
          <p:cNvSpPr>
            <a:spLocks noChangeShapeType="1"/>
          </p:cNvSpPr>
          <p:nvPr/>
        </p:nvSpPr>
        <p:spPr bwMode="auto">
          <a:xfrm>
            <a:off x="9405938" y="2998888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198" name="Rectangle 417">
            <a:extLst>
              <a:ext uri="{FF2B5EF4-FFF2-40B4-BE49-F238E27FC236}">
                <a16:creationId xmlns:a16="http://schemas.microsoft.com/office/drawing/2014/main" id="{6E8966A8-A566-4415-9EFD-3FC8B796A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7163" y="2998888"/>
            <a:ext cx="355600" cy="58737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6199" name="Oval 418">
            <a:extLst>
              <a:ext uri="{FF2B5EF4-FFF2-40B4-BE49-F238E27FC236}">
                <a16:creationId xmlns:a16="http://schemas.microsoft.com/office/drawing/2014/main" id="{484CECD2-DE27-4940-A47D-C3AD0C67C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3990" y="2930625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grpSp>
        <p:nvGrpSpPr>
          <p:cNvPr id="6200" name="Group 419">
            <a:extLst>
              <a:ext uri="{FF2B5EF4-FFF2-40B4-BE49-F238E27FC236}">
                <a16:creationId xmlns:a16="http://schemas.microsoft.com/office/drawing/2014/main" id="{8F4AAFBF-5123-45C5-8858-B96D167492C4}"/>
              </a:ext>
            </a:extLst>
          </p:cNvPr>
          <p:cNvGrpSpPr>
            <a:grpSpLocks/>
          </p:cNvGrpSpPr>
          <p:nvPr/>
        </p:nvGrpSpPr>
        <p:grpSpPr bwMode="auto">
          <a:xfrm>
            <a:off x="9129715" y="2954438"/>
            <a:ext cx="179387" cy="65087"/>
            <a:chOff x="2848" y="848"/>
            <a:chExt cx="140" cy="98"/>
          </a:xfrm>
        </p:grpSpPr>
        <p:sp>
          <p:nvSpPr>
            <p:cNvPr id="6439" name="Line 420">
              <a:extLst>
                <a:ext uri="{FF2B5EF4-FFF2-40B4-BE49-F238E27FC236}">
                  <a16:creationId xmlns:a16="http://schemas.microsoft.com/office/drawing/2014/main" id="{107DE11B-73B1-4226-B434-EA4818A5A7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40" name="Line 421">
              <a:extLst>
                <a:ext uri="{FF2B5EF4-FFF2-40B4-BE49-F238E27FC236}">
                  <a16:creationId xmlns:a16="http://schemas.microsoft.com/office/drawing/2014/main" id="{972D598D-46EB-4E5C-BB8A-F61DAB4239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41" name="Line 422">
              <a:extLst>
                <a:ext uri="{FF2B5EF4-FFF2-40B4-BE49-F238E27FC236}">
                  <a16:creationId xmlns:a16="http://schemas.microsoft.com/office/drawing/2014/main" id="{D1B264CF-D4BD-458F-9AD7-3168349779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</p:grpSp>
      <p:grpSp>
        <p:nvGrpSpPr>
          <p:cNvPr id="6201" name="Group 423">
            <a:extLst>
              <a:ext uri="{FF2B5EF4-FFF2-40B4-BE49-F238E27FC236}">
                <a16:creationId xmlns:a16="http://schemas.microsoft.com/office/drawing/2014/main" id="{838C7CA3-E3A6-4FB6-86FA-0CD48165B6A3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9129715" y="2954438"/>
            <a:ext cx="179387" cy="65087"/>
            <a:chOff x="2848" y="848"/>
            <a:chExt cx="140" cy="98"/>
          </a:xfrm>
        </p:grpSpPr>
        <p:sp>
          <p:nvSpPr>
            <p:cNvPr id="6436" name="Line 424">
              <a:extLst>
                <a:ext uri="{FF2B5EF4-FFF2-40B4-BE49-F238E27FC236}">
                  <a16:creationId xmlns:a16="http://schemas.microsoft.com/office/drawing/2014/main" id="{467B91ED-33E3-4F96-BA6C-DF37475BE1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37" name="Line 425">
              <a:extLst>
                <a:ext uri="{FF2B5EF4-FFF2-40B4-BE49-F238E27FC236}">
                  <a16:creationId xmlns:a16="http://schemas.microsoft.com/office/drawing/2014/main" id="{6B0AEA54-B522-48E3-96DA-81B547BBAD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38" name="Line 426">
              <a:extLst>
                <a:ext uri="{FF2B5EF4-FFF2-40B4-BE49-F238E27FC236}">
                  <a16:creationId xmlns:a16="http://schemas.microsoft.com/office/drawing/2014/main" id="{7A69F925-8936-4698-B8FA-FED7EA20EF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</p:grpSp>
      <p:sp>
        <p:nvSpPr>
          <p:cNvPr id="6202" name="Oval 427">
            <a:extLst>
              <a:ext uri="{FF2B5EF4-FFF2-40B4-BE49-F238E27FC236}">
                <a16:creationId xmlns:a16="http://schemas.microsoft.com/office/drawing/2014/main" id="{5B079850-5EC5-491A-95A9-61417B90C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7465" y="2741711"/>
            <a:ext cx="346075" cy="873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6203" name="Line 428">
            <a:extLst>
              <a:ext uri="{FF2B5EF4-FFF2-40B4-BE49-F238E27FC236}">
                <a16:creationId xmlns:a16="http://schemas.microsoft.com/office/drawing/2014/main" id="{5AFD73E3-D988-4344-9907-697367304ED2}"/>
              </a:ext>
            </a:extLst>
          </p:cNvPr>
          <p:cNvSpPr>
            <a:spLocks noChangeShapeType="1"/>
          </p:cNvSpPr>
          <p:nvPr/>
        </p:nvSpPr>
        <p:spPr bwMode="auto">
          <a:xfrm>
            <a:off x="7637463" y="2733775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04" name="Line 429">
            <a:extLst>
              <a:ext uri="{FF2B5EF4-FFF2-40B4-BE49-F238E27FC236}">
                <a16:creationId xmlns:a16="http://schemas.microsoft.com/office/drawing/2014/main" id="{4F9F62A0-986A-4D43-AE2D-44C24162F94E}"/>
              </a:ext>
            </a:extLst>
          </p:cNvPr>
          <p:cNvSpPr>
            <a:spLocks noChangeShapeType="1"/>
          </p:cNvSpPr>
          <p:nvPr/>
        </p:nvSpPr>
        <p:spPr bwMode="auto">
          <a:xfrm>
            <a:off x="7983538" y="2733775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05" name="Rectangle 430">
            <a:extLst>
              <a:ext uri="{FF2B5EF4-FFF2-40B4-BE49-F238E27FC236}">
                <a16:creationId xmlns:a16="http://schemas.microsoft.com/office/drawing/2014/main" id="{9A70EFF4-14C5-4244-8A34-1672E7165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7463" y="2733775"/>
            <a:ext cx="342900" cy="5397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6206" name="Oval 431">
            <a:extLst>
              <a:ext uri="{FF2B5EF4-FFF2-40B4-BE49-F238E27FC236}">
                <a16:creationId xmlns:a16="http://schemas.microsoft.com/office/drawing/2014/main" id="{09EB6234-50D4-499D-9C33-54C44F9B2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4290" y="2670273"/>
            <a:ext cx="346075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grpSp>
        <p:nvGrpSpPr>
          <p:cNvPr id="6207" name="Group 432">
            <a:extLst>
              <a:ext uri="{FF2B5EF4-FFF2-40B4-BE49-F238E27FC236}">
                <a16:creationId xmlns:a16="http://schemas.microsoft.com/office/drawing/2014/main" id="{5F0D43FA-FB1C-4664-979D-CE62CADA40B4}"/>
              </a:ext>
            </a:extLst>
          </p:cNvPr>
          <p:cNvGrpSpPr>
            <a:grpSpLocks/>
          </p:cNvGrpSpPr>
          <p:nvPr/>
        </p:nvGrpSpPr>
        <p:grpSpPr bwMode="auto">
          <a:xfrm>
            <a:off x="7718425" y="2692500"/>
            <a:ext cx="171450" cy="60325"/>
            <a:chOff x="2848" y="848"/>
            <a:chExt cx="140" cy="98"/>
          </a:xfrm>
        </p:grpSpPr>
        <p:sp>
          <p:nvSpPr>
            <p:cNvPr id="6433" name="Line 433">
              <a:extLst>
                <a:ext uri="{FF2B5EF4-FFF2-40B4-BE49-F238E27FC236}">
                  <a16:creationId xmlns:a16="http://schemas.microsoft.com/office/drawing/2014/main" id="{7959221B-CC61-4CEE-808C-87E5A575BA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34" name="Line 434">
              <a:extLst>
                <a:ext uri="{FF2B5EF4-FFF2-40B4-BE49-F238E27FC236}">
                  <a16:creationId xmlns:a16="http://schemas.microsoft.com/office/drawing/2014/main" id="{C5924878-B6B8-4073-92A8-9A8C3B2391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35" name="Line 435">
              <a:extLst>
                <a:ext uri="{FF2B5EF4-FFF2-40B4-BE49-F238E27FC236}">
                  <a16:creationId xmlns:a16="http://schemas.microsoft.com/office/drawing/2014/main" id="{404BD01C-E6FB-4671-A6AE-1459216314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</p:grpSp>
      <p:grpSp>
        <p:nvGrpSpPr>
          <p:cNvPr id="6208" name="Group 436">
            <a:extLst>
              <a:ext uri="{FF2B5EF4-FFF2-40B4-BE49-F238E27FC236}">
                <a16:creationId xmlns:a16="http://schemas.microsoft.com/office/drawing/2014/main" id="{E534784B-89FA-4F42-8BAB-7F2EB8556213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7718425" y="2692498"/>
            <a:ext cx="171450" cy="58738"/>
            <a:chOff x="2848" y="848"/>
            <a:chExt cx="140" cy="98"/>
          </a:xfrm>
        </p:grpSpPr>
        <p:sp>
          <p:nvSpPr>
            <p:cNvPr id="6430" name="Line 437">
              <a:extLst>
                <a:ext uri="{FF2B5EF4-FFF2-40B4-BE49-F238E27FC236}">
                  <a16:creationId xmlns:a16="http://schemas.microsoft.com/office/drawing/2014/main" id="{34986431-82C4-4DA4-9FC0-2CB7421E68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31" name="Line 438">
              <a:extLst>
                <a:ext uri="{FF2B5EF4-FFF2-40B4-BE49-F238E27FC236}">
                  <a16:creationId xmlns:a16="http://schemas.microsoft.com/office/drawing/2014/main" id="{D29EDBFC-C110-4959-A688-5B3BC0C651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32" name="Line 439">
              <a:extLst>
                <a:ext uri="{FF2B5EF4-FFF2-40B4-BE49-F238E27FC236}">
                  <a16:creationId xmlns:a16="http://schemas.microsoft.com/office/drawing/2014/main" id="{D1AA3941-35EE-418F-9BB4-EA8AF26121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</p:grpSp>
      <p:sp>
        <p:nvSpPr>
          <p:cNvPr id="6209" name="Oval 440">
            <a:extLst>
              <a:ext uri="{FF2B5EF4-FFF2-40B4-BE49-F238E27FC236}">
                <a16:creationId xmlns:a16="http://schemas.microsoft.com/office/drawing/2014/main" id="{38FAE727-424B-4F53-A5EC-0C6E7511A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077" y="3891061"/>
            <a:ext cx="346075" cy="873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6210" name="Line 441">
            <a:extLst>
              <a:ext uri="{FF2B5EF4-FFF2-40B4-BE49-F238E27FC236}">
                <a16:creationId xmlns:a16="http://schemas.microsoft.com/office/drawing/2014/main" id="{C961BD9F-9C2C-4CA1-95F5-7F64FFD0690C}"/>
              </a:ext>
            </a:extLst>
          </p:cNvPr>
          <p:cNvSpPr>
            <a:spLocks noChangeShapeType="1"/>
          </p:cNvSpPr>
          <p:nvPr/>
        </p:nvSpPr>
        <p:spPr bwMode="auto">
          <a:xfrm>
            <a:off x="7331075" y="3883125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11" name="Line 442">
            <a:extLst>
              <a:ext uri="{FF2B5EF4-FFF2-40B4-BE49-F238E27FC236}">
                <a16:creationId xmlns:a16="http://schemas.microsoft.com/office/drawing/2014/main" id="{743BFEE0-091D-4C06-B2FB-3D3C50A1B96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77150" y="3883125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12" name="Rectangle 443">
            <a:extLst>
              <a:ext uri="{FF2B5EF4-FFF2-40B4-BE49-F238E27FC236}">
                <a16:creationId xmlns:a16="http://schemas.microsoft.com/office/drawing/2014/main" id="{A673B454-4C66-4C71-9506-DD1E2620E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075" y="3883125"/>
            <a:ext cx="342900" cy="5397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6213" name="Oval 444">
            <a:extLst>
              <a:ext uri="{FF2B5EF4-FFF2-40B4-BE49-F238E27FC236}">
                <a16:creationId xmlns:a16="http://schemas.microsoft.com/office/drawing/2014/main" id="{9BEBAE6C-33B9-45B3-B4E1-AAA965716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7902" y="3819623"/>
            <a:ext cx="346075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grpSp>
        <p:nvGrpSpPr>
          <p:cNvPr id="6214" name="Group 445">
            <a:extLst>
              <a:ext uri="{FF2B5EF4-FFF2-40B4-BE49-F238E27FC236}">
                <a16:creationId xmlns:a16="http://schemas.microsoft.com/office/drawing/2014/main" id="{E85C68AA-D762-48DB-B249-616E7FC73A98}"/>
              </a:ext>
            </a:extLst>
          </p:cNvPr>
          <p:cNvGrpSpPr>
            <a:grpSpLocks/>
          </p:cNvGrpSpPr>
          <p:nvPr/>
        </p:nvGrpSpPr>
        <p:grpSpPr bwMode="auto">
          <a:xfrm>
            <a:off x="7412038" y="3841850"/>
            <a:ext cx="171450" cy="60325"/>
            <a:chOff x="2848" y="848"/>
            <a:chExt cx="140" cy="98"/>
          </a:xfrm>
        </p:grpSpPr>
        <p:sp>
          <p:nvSpPr>
            <p:cNvPr id="6427" name="Line 446">
              <a:extLst>
                <a:ext uri="{FF2B5EF4-FFF2-40B4-BE49-F238E27FC236}">
                  <a16:creationId xmlns:a16="http://schemas.microsoft.com/office/drawing/2014/main" id="{B06AE5D5-1ABA-4215-8EE1-86C8CFDB96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28" name="Line 447">
              <a:extLst>
                <a:ext uri="{FF2B5EF4-FFF2-40B4-BE49-F238E27FC236}">
                  <a16:creationId xmlns:a16="http://schemas.microsoft.com/office/drawing/2014/main" id="{567F29D5-A821-4622-A4A7-FF1DF56BF8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29" name="Line 448">
              <a:extLst>
                <a:ext uri="{FF2B5EF4-FFF2-40B4-BE49-F238E27FC236}">
                  <a16:creationId xmlns:a16="http://schemas.microsoft.com/office/drawing/2014/main" id="{EFFB2224-B18D-4402-A40D-0B664B82E3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</p:grpSp>
      <p:grpSp>
        <p:nvGrpSpPr>
          <p:cNvPr id="6215" name="Group 449">
            <a:extLst>
              <a:ext uri="{FF2B5EF4-FFF2-40B4-BE49-F238E27FC236}">
                <a16:creationId xmlns:a16="http://schemas.microsoft.com/office/drawing/2014/main" id="{6A2A738A-A520-4BC5-B772-7085564A22F0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7412038" y="3841848"/>
            <a:ext cx="171450" cy="58738"/>
            <a:chOff x="2848" y="848"/>
            <a:chExt cx="140" cy="98"/>
          </a:xfrm>
        </p:grpSpPr>
        <p:sp>
          <p:nvSpPr>
            <p:cNvPr id="6424" name="Line 450">
              <a:extLst>
                <a:ext uri="{FF2B5EF4-FFF2-40B4-BE49-F238E27FC236}">
                  <a16:creationId xmlns:a16="http://schemas.microsoft.com/office/drawing/2014/main" id="{C1E8CDEE-514E-4770-B76D-80A066EBA1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25" name="Line 451">
              <a:extLst>
                <a:ext uri="{FF2B5EF4-FFF2-40B4-BE49-F238E27FC236}">
                  <a16:creationId xmlns:a16="http://schemas.microsoft.com/office/drawing/2014/main" id="{579793B7-0ED4-40FB-A268-677922290A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26" name="Line 452">
              <a:extLst>
                <a:ext uri="{FF2B5EF4-FFF2-40B4-BE49-F238E27FC236}">
                  <a16:creationId xmlns:a16="http://schemas.microsoft.com/office/drawing/2014/main" id="{FA960187-D909-4569-9D24-CCEA56744B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</p:grpSp>
      <p:sp>
        <p:nvSpPr>
          <p:cNvPr id="6216" name="Line 453">
            <a:extLst>
              <a:ext uri="{FF2B5EF4-FFF2-40B4-BE49-F238E27FC236}">
                <a16:creationId xmlns:a16="http://schemas.microsoft.com/office/drawing/2014/main" id="{62916E78-5F50-4AE6-9CC1-E75C45E541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29638" y="4248250"/>
            <a:ext cx="227012" cy="4365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17" name="Line 454">
            <a:extLst>
              <a:ext uri="{FF2B5EF4-FFF2-40B4-BE49-F238E27FC236}">
                <a16:creationId xmlns:a16="http://schemas.microsoft.com/office/drawing/2014/main" id="{321EA15F-F688-4643-9873-5CFDE791270A}"/>
              </a:ext>
            </a:extLst>
          </p:cNvPr>
          <p:cNvSpPr>
            <a:spLocks noChangeShapeType="1"/>
          </p:cNvSpPr>
          <p:nvPr/>
        </p:nvSpPr>
        <p:spPr bwMode="auto">
          <a:xfrm>
            <a:off x="8653463" y="3986311"/>
            <a:ext cx="163512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18" name="Line 455">
            <a:extLst>
              <a:ext uri="{FF2B5EF4-FFF2-40B4-BE49-F238E27FC236}">
                <a16:creationId xmlns:a16="http://schemas.microsoft.com/office/drawing/2014/main" id="{32B0B809-1FA2-4271-8D32-D585ECB97B28}"/>
              </a:ext>
            </a:extLst>
          </p:cNvPr>
          <p:cNvSpPr>
            <a:spLocks noChangeShapeType="1"/>
          </p:cNvSpPr>
          <p:nvPr/>
        </p:nvSpPr>
        <p:spPr bwMode="auto">
          <a:xfrm>
            <a:off x="8750300" y="3906936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19" name="Line 456">
            <a:extLst>
              <a:ext uri="{FF2B5EF4-FFF2-40B4-BE49-F238E27FC236}">
                <a16:creationId xmlns:a16="http://schemas.microsoft.com/office/drawing/2014/main" id="{54241818-5786-436A-B5CF-19FF4364E2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86840" y="3992663"/>
            <a:ext cx="134937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20" name="Line 457">
            <a:extLst>
              <a:ext uri="{FF2B5EF4-FFF2-40B4-BE49-F238E27FC236}">
                <a16:creationId xmlns:a16="http://schemas.microsoft.com/office/drawing/2014/main" id="{2271E8EA-2817-4C24-815A-A98D80E33AAB}"/>
              </a:ext>
            </a:extLst>
          </p:cNvPr>
          <p:cNvSpPr>
            <a:spLocks noChangeShapeType="1"/>
          </p:cNvSpPr>
          <p:nvPr/>
        </p:nvSpPr>
        <p:spPr bwMode="auto">
          <a:xfrm>
            <a:off x="7685088" y="3913286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21" name="Line 458">
            <a:extLst>
              <a:ext uri="{FF2B5EF4-FFF2-40B4-BE49-F238E27FC236}">
                <a16:creationId xmlns:a16="http://schemas.microsoft.com/office/drawing/2014/main" id="{33B96ED0-C1EC-4AF1-AC41-55A76A301F1D}"/>
              </a:ext>
            </a:extLst>
          </p:cNvPr>
          <p:cNvSpPr>
            <a:spLocks noChangeShapeType="1"/>
          </p:cNvSpPr>
          <p:nvPr/>
        </p:nvSpPr>
        <p:spPr bwMode="auto">
          <a:xfrm>
            <a:off x="7980365" y="2760763"/>
            <a:ext cx="509587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22" name="Line 459">
            <a:extLst>
              <a:ext uri="{FF2B5EF4-FFF2-40B4-BE49-F238E27FC236}">
                <a16:creationId xmlns:a16="http://schemas.microsoft.com/office/drawing/2014/main" id="{393BE407-94AA-4A4E-94E5-C5D3C1FA1D5A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6975" y="2589311"/>
            <a:ext cx="15240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23" name="Freeform 460">
            <a:extLst>
              <a:ext uri="{FF2B5EF4-FFF2-40B4-BE49-F238E27FC236}">
                <a16:creationId xmlns:a16="http://schemas.microsoft.com/office/drawing/2014/main" id="{F4588005-C7E9-41BD-B6EA-E6F2FEC4504A}"/>
              </a:ext>
            </a:extLst>
          </p:cNvPr>
          <p:cNvSpPr>
            <a:spLocks/>
          </p:cNvSpPr>
          <p:nvPr/>
        </p:nvSpPr>
        <p:spPr bwMode="auto">
          <a:xfrm>
            <a:off x="6867525" y="4595913"/>
            <a:ext cx="2979738" cy="1455737"/>
          </a:xfrm>
          <a:custGeom>
            <a:avLst/>
            <a:gdLst>
              <a:gd name="T0" fmla="*/ 2147483646 w 1877"/>
              <a:gd name="T1" fmla="*/ 2147483646 h 917"/>
              <a:gd name="T2" fmla="*/ 2147483646 w 1877"/>
              <a:gd name="T3" fmla="*/ 2147483646 h 917"/>
              <a:gd name="T4" fmla="*/ 2147483646 w 1877"/>
              <a:gd name="T5" fmla="*/ 2147483646 h 917"/>
              <a:gd name="T6" fmla="*/ 2147483646 w 1877"/>
              <a:gd name="T7" fmla="*/ 2147483646 h 917"/>
              <a:gd name="T8" fmla="*/ 2147483646 w 1877"/>
              <a:gd name="T9" fmla="*/ 2147483646 h 917"/>
              <a:gd name="T10" fmla="*/ 2147483646 w 1877"/>
              <a:gd name="T11" fmla="*/ 2147483646 h 917"/>
              <a:gd name="T12" fmla="*/ 2147483646 w 1877"/>
              <a:gd name="T13" fmla="*/ 2147483646 h 917"/>
              <a:gd name="T14" fmla="*/ 2147483646 w 1877"/>
              <a:gd name="T15" fmla="*/ 2147483646 h 917"/>
              <a:gd name="T16" fmla="*/ 2147483646 w 1877"/>
              <a:gd name="T17" fmla="*/ 2147483646 h 917"/>
              <a:gd name="T18" fmla="*/ 2147483646 w 1877"/>
              <a:gd name="T19" fmla="*/ 2147483646 h 917"/>
              <a:gd name="T20" fmla="*/ 2147483646 w 1877"/>
              <a:gd name="T21" fmla="*/ 2147483646 h 917"/>
              <a:gd name="T22" fmla="*/ 2147483646 w 1877"/>
              <a:gd name="T23" fmla="*/ 2147483646 h 917"/>
              <a:gd name="T24" fmla="*/ 2147483646 w 1877"/>
              <a:gd name="T25" fmla="*/ 2147483646 h 917"/>
              <a:gd name="T26" fmla="*/ 2147483646 w 1877"/>
              <a:gd name="T27" fmla="*/ 2147483646 h 917"/>
              <a:gd name="T28" fmla="*/ 2147483646 w 1877"/>
              <a:gd name="T29" fmla="*/ 2147483646 h 917"/>
              <a:gd name="T30" fmla="*/ 2147483646 w 1877"/>
              <a:gd name="T31" fmla="*/ 2147483646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24" name="Line 461">
            <a:extLst>
              <a:ext uri="{FF2B5EF4-FFF2-40B4-BE49-F238E27FC236}">
                <a16:creationId xmlns:a16="http://schemas.microsoft.com/office/drawing/2014/main" id="{4BA7D055-2DA6-4275-AC0A-ADA050D6D86D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9102727" y="5332511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25" name="Line 462">
            <a:extLst>
              <a:ext uri="{FF2B5EF4-FFF2-40B4-BE49-F238E27FC236}">
                <a16:creationId xmlns:a16="http://schemas.microsoft.com/office/drawing/2014/main" id="{6FE5233F-B033-437F-93B8-4E66F546A1A1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9248777" y="5613500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26" name="Line 463">
            <a:extLst>
              <a:ext uri="{FF2B5EF4-FFF2-40B4-BE49-F238E27FC236}">
                <a16:creationId xmlns:a16="http://schemas.microsoft.com/office/drawing/2014/main" id="{79458E3E-7611-4350-8F2E-CD7FC73E7111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9434513" y="5289648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6227" name="Group 464">
            <a:extLst>
              <a:ext uri="{FF2B5EF4-FFF2-40B4-BE49-F238E27FC236}">
                <a16:creationId xmlns:a16="http://schemas.microsoft.com/office/drawing/2014/main" id="{03269A9E-EB61-4CEB-9548-4F9BFA58003A}"/>
              </a:ext>
            </a:extLst>
          </p:cNvPr>
          <p:cNvGrpSpPr>
            <a:grpSpLocks/>
          </p:cNvGrpSpPr>
          <p:nvPr/>
        </p:nvGrpSpPr>
        <p:grpSpPr bwMode="auto">
          <a:xfrm>
            <a:off x="9013825" y="4999136"/>
            <a:ext cx="501650" cy="234950"/>
            <a:chOff x="4701" y="2996"/>
            <a:chExt cx="316" cy="148"/>
          </a:xfrm>
        </p:grpSpPr>
        <p:sp>
          <p:nvSpPr>
            <p:cNvPr id="6411" name="Oval 465">
              <a:extLst>
                <a:ext uri="{FF2B5EF4-FFF2-40B4-BE49-F238E27FC236}">
                  <a16:creationId xmlns:a16="http://schemas.microsoft.com/office/drawing/2014/main" id="{24B08268-9EA2-4981-9E91-F500B6E9E9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412" name="Line 466">
              <a:extLst>
                <a:ext uri="{FF2B5EF4-FFF2-40B4-BE49-F238E27FC236}">
                  <a16:creationId xmlns:a16="http://schemas.microsoft.com/office/drawing/2014/main" id="{D4AE0DCB-42A6-4A4F-A8BC-EBF447D3CA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13" name="Line 467">
              <a:extLst>
                <a:ext uri="{FF2B5EF4-FFF2-40B4-BE49-F238E27FC236}">
                  <a16:creationId xmlns:a16="http://schemas.microsoft.com/office/drawing/2014/main" id="{549F97A0-63D6-44B5-99A4-3EB1FD1B73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14" name="Rectangle 468">
              <a:extLst>
                <a:ext uri="{FF2B5EF4-FFF2-40B4-BE49-F238E27FC236}">
                  <a16:creationId xmlns:a16="http://schemas.microsoft.com/office/drawing/2014/main" id="{AB0CB061-6B6C-4CF6-A405-93470A2BA7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415" name="Oval 469">
              <a:extLst>
                <a:ext uri="{FF2B5EF4-FFF2-40B4-BE49-F238E27FC236}">
                  <a16:creationId xmlns:a16="http://schemas.microsoft.com/office/drawing/2014/main" id="{686FC3F6-51D9-4843-A067-42E53913FC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grpSp>
          <p:nvGrpSpPr>
            <p:cNvPr id="6416" name="Group 470">
              <a:extLst>
                <a:ext uri="{FF2B5EF4-FFF2-40B4-BE49-F238E27FC236}">
                  <a16:creationId xmlns:a16="http://schemas.microsoft.com/office/drawing/2014/main" id="{A1D555A1-A979-422A-9DED-A4E1AE5DF3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6421" name="Line 471">
                <a:extLst>
                  <a:ext uri="{FF2B5EF4-FFF2-40B4-BE49-F238E27FC236}">
                    <a16:creationId xmlns:a16="http://schemas.microsoft.com/office/drawing/2014/main" id="{CE91FC6E-D830-489E-9BC5-8CD80DCC3E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422" name="Line 472">
                <a:extLst>
                  <a:ext uri="{FF2B5EF4-FFF2-40B4-BE49-F238E27FC236}">
                    <a16:creationId xmlns:a16="http://schemas.microsoft.com/office/drawing/2014/main" id="{B3624E0E-CBF2-44CF-8D1F-BDE7B3DB6C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423" name="Line 473">
                <a:extLst>
                  <a:ext uri="{FF2B5EF4-FFF2-40B4-BE49-F238E27FC236}">
                    <a16:creationId xmlns:a16="http://schemas.microsoft.com/office/drawing/2014/main" id="{3844B8D2-532A-4131-9F30-0546275270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  <p:grpSp>
          <p:nvGrpSpPr>
            <p:cNvPr id="6417" name="Group 474">
              <a:extLst>
                <a:ext uri="{FF2B5EF4-FFF2-40B4-BE49-F238E27FC236}">
                  <a16:creationId xmlns:a16="http://schemas.microsoft.com/office/drawing/2014/main" id="{DCA91065-4664-44B3-B9C4-E5F654939F47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6418" name="Line 475">
                <a:extLst>
                  <a:ext uri="{FF2B5EF4-FFF2-40B4-BE49-F238E27FC236}">
                    <a16:creationId xmlns:a16="http://schemas.microsoft.com/office/drawing/2014/main" id="{8F1B8CDB-3E31-46BD-86E9-164710972D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419" name="Line 476">
                <a:extLst>
                  <a:ext uri="{FF2B5EF4-FFF2-40B4-BE49-F238E27FC236}">
                    <a16:creationId xmlns:a16="http://schemas.microsoft.com/office/drawing/2014/main" id="{9A99B83F-8B4D-400D-953D-79408A7FBA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420" name="Line 477">
                <a:extLst>
                  <a:ext uri="{FF2B5EF4-FFF2-40B4-BE49-F238E27FC236}">
                    <a16:creationId xmlns:a16="http://schemas.microsoft.com/office/drawing/2014/main" id="{8622F374-59AD-489E-918B-6CA2C44B5F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</p:grpSp>
      <p:grpSp>
        <p:nvGrpSpPr>
          <p:cNvPr id="6228" name="Group 478">
            <a:extLst>
              <a:ext uri="{FF2B5EF4-FFF2-40B4-BE49-F238E27FC236}">
                <a16:creationId xmlns:a16="http://schemas.microsoft.com/office/drawing/2014/main" id="{8AECE173-B91F-4BD2-A783-1A9EB318AFE7}"/>
              </a:ext>
            </a:extLst>
          </p:cNvPr>
          <p:cNvGrpSpPr>
            <a:grpSpLocks/>
          </p:cNvGrpSpPr>
          <p:nvPr/>
        </p:nvGrpSpPr>
        <p:grpSpPr bwMode="auto">
          <a:xfrm>
            <a:off x="8197850" y="4722911"/>
            <a:ext cx="501650" cy="234950"/>
            <a:chOff x="3600" y="219"/>
            <a:chExt cx="360" cy="175"/>
          </a:xfrm>
        </p:grpSpPr>
        <p:sp>
          <p:nvSpPr>
            <p:cNvPr id="6398" name="Oval 479">
              <a:extLst>
                <a:ext uri="{FF2B5EF4-FFF2-40B4-BE49-F238E27FC236}">
                  <a16:creationId xmlns:a16="http://schemas.microsoft.com/office/drawing/2014/main" id="{DDB222B6-53BA-4012-9FFA-976F826E31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399" name="Line 480">
              <a:extLst>
                <a:ext uri="{FF2B5EF4-FFF2-40B4-BE49-F238E27FC236}">
                  <a16:creationId xmlns:a16="http://schemas.microsoft.com/office/drawing/2014/main" id="{C099A7D6-A00F-4081-AB1C-8DECD81ECB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00" name="Line 481">
              <a:extLst>
                <a:ext uri="{FF2B5EF4-FFF2-40B4-BE49-F238E27FC236}">
                  <a16:creationId xmlns:a16="http://schemas.microsoft.com/office/drawing/2014/main" id="{DD5ABBE9-11AD-4346-9609-00696B0EA1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01" name="Rectangle 482">
              <a:extLst>
                <a:ext uri="{FF2B5EF4-FFF2-40B4-BE49-F238E27FC236}">
                  <a16:creationId xmlns:a16="http://schemas.microsoft.com/office/drawing/2014/main" id="{82849835-FF84-4610-95B3-B9C0A9B730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402" name="Oval 483">
              <a:extLst>
                <a:ext uri="{FF2B5EF4-FFF2-40B4-BE49-F238E27FC236}">
                  <a16:creationId xmlns:a16="http://schemas.microsoft.com/office/drawing/2014/main" id="{063EC8B8-40AF-4D52-98A7-6D9EAA97F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grpSp>
          <p:nvGrpSpPr>
            <p:cNvPr id="6403" name="Group 484">
              <a:extLst>
                <a:ext uri="{FF2B5EF4-FFF2-40B4-BE49-F238E27FC236}">
                  <a16:creationId xmlns:a16="http://schemas.microsoft.com/office/drawing/2014/main" id="{1D6F3DE9-64AC-47B7-B202-358B915B0C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408" name="Line 485">
                <a:extLst>
                  <a:ext uri="{FF2B5EF4-FFF2-40B4-BE49-F238E27FC236}">
                    <a16:creationId xmlns:a16="http://schemas.microsoft.com/office/drawing/2014/main" id="{D2FB9DD1-E012-48F3-8D0A-92ECD8E5D0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409" name="Line 486">
                <a:extLst>
                  <a:ext uri="{FF2B5EF4-FFF2-40B4-BE49-F238E27FC236}">
                    <a16:creationId xmlns:a16="http://schemas.microsoft.com/office/drawing/2014/main" id="{AA44BFDD-4886-4DF5-A796-CF24600E1F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410" name="Line 487">
                <a:extLst>
                  <a:ext uri="{FF2B5EF4-FFF2-40B4-BE49-F238E27FC236}">
                    <a16:creationId xmlns:a16="http://schemas.microsoft.com/office/drawing/2014/main" id="{756743B5-626E-451A-8415-9A60F6A5B3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  <p:grpSp>
          <p:nvGrpSpPr>
            <p:cNvPr id="6404" name="Group 488">
              <a:extLst>
                <a:ext uri="{FF2B5EF4-FFF2-40B4-BE49-F238E27FC236}">
                  <a16:creationId xmlns:a16="http://schemas.microsoft.com/office/drawing/2014/main" id="{FE458939-3820-46CF-A477-0AD94A7D8C03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405" name="Line 489">
                <a:extLst>
                  <a:ext uri="{FF2B5EF4-FFF2-40B4-BE49-F238E27FC236}">
                    <a16:creationId xmlns:a16="http://schemas.microsoft.com/office/drawing/2014/main" id="{8FE77532-1B00-40DA-9735-341D86C563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406" name="Line 490">
                <a:extLst>
                  <a:ext uri="{FF2B5EF4-FFF2-40B4-BE49-F238E27FC236}">
                    <a16:creationId xmlns:a16="http://schemas.microsoft.com/office/drawing/2014/main" id="{71DC786A-8517-46C1-89EE-EE6BED1473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407" name="Line 491">
                <a:extLst>
                  <a:ext uri="{FF2B5EF4-FFF2-40B4-BE49-F238E27FC236}">
                    <a16:creationId xmlns:a16="http://schemas.microsoft.com/office/drawing/2014/main" id="{C4279B59-C7AC-46FD-AA38-E6BB3A16A2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</p:grpSp>
      <p:grpSp>
        <p:nvGrpSpPr>
          <p:cNvPr id="6229" name="Group 492">
            <a:extLst>
              <a:ext uri="{FF2B5EF4-FFF2-40B4-BE49-F238E27FC236}">
                <a16:creationId xmlns:a16="http://schemas.microsoft.com/office/drawing/2014/main" id="{0C10C3E6-4F3A-4F7A-90E0-1F959D618898}"/>
              </a:ext>
            </a:extLst>
          </p:cNvPr>
          <p:cNvGrpSpPr>
            <a:grpSpLocks/>
          </p:cNvGrpSpPr>
          <p:nvPr/>
        </p:nvGrpSpPr>
        <p:grpSpPr bwMode="auto">
          <a:xfrm>
            <a:off x="7532688" y="5027711"/>
            <a:ext cx="501650" cy="234950"/>
            <a:chOff x="3600" y="219"/>
            <a:chExt cx="360" cy="175"/>
          </a:xfrm>
        </p:grpSpPr>
        <p:sp>
          <p:nvSpPr>
            <p:cNvPr id="6385" name="Oval 493">
              <a:extLst>
                <a:ext uri="{FF2B5EF4-FFF2-40B4-BE49-F238E27FC236}">
                  <a16:creationId xmlns:a16="http://schemas.microsoft.com/office/drawing/2014/main" id="{5FD11A9C-1CF7-497B-8DEE-C9ED957C39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386" name="Line 494">
              <a:extLst>
                <a:ext uri="{FF2B5EF4-FFF2-40B4-BE49-F238E27FC236}">
                  <a16:creationId xmlns:a16="http://schemas.microsoft.com/office/drawing/2014/main" id="{1581C1BC-6B88-4B7A-BBC8-FF210B484D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387" name="Line 495">
              <a:extLst>
                <a:ext uri="{FF2B5EF4-FFF2-40B4-BE49-F238E27FC236}">
                  <a16:creationId xmlns:a16="http://schemas.microsoft.com/office/drawing/2014/main" id="{D70714BC-39C4-4ECA-861B-66B06DA358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388" name="Rectangle 496">
              <a:extLst>
                <a:ext uri="{FF2B5EF4-FFF2-40B4-BE49-F238E27FC236}">
                  <a16:creationId xmlns:a16="http://schemas.microsoft.com/office/drawing/2014/main" id="{388C2EAC-7562-41F7-B72A-5AEAB4CF5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389" name="Oval 497">
              <a:extLst>
                <a:ext uri="{FF2B5EF4-FFF2-40B4-BE49-F238E27FC236}">
                  <a16:creationId xmlns:a16="http://schemas.microsoft.com/office/drawing/2014/main" id="{52042BAE-A15D-49CE-89DC-EB84FD4CBC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grpSp>
          <p:nvGrpSpPr>
            <p:cNvPr id="6390" name="Group 498">
              <a:extLst>
                <a:ext uri="{FF2B5EF4-FFF2-40B4-BE49-F238E27FC236}">
                  <a16:creationId xmlns:a16="http://schemas.microsoft.com/office/drawing/2014/main" id="{D9C862EB-C621-4D21-9909-96754ECF7A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395" name="Line 499">
                <a:extLst>
                  <a:ext uri="{FF2B5EF4-FFF2-40B4-BE49-F238E27FC236}">
                    <a16:creationId xmlns:a16="http://schemas.microsoft.com/office/drawing/2014/main" id="{DFC80D75-A2CB-4C80-8A12-0148C3A576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396" name="Line 500">
                <a:extLst>
                  <a:ext uri="{FF2B5EF4-FFF2-40B4-BE49-F238E27FC236}">
                    <a16:creationId xmlns:a16="http://schemas.microsoft.com/office/drawing/2014/main" id="{71D20FBA-28C9-48E1-9779-20A40FB5FA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397" name="Line 501">
                <a:extLst>
                  <a:ext uri="{FF2B5EF4-FFF2-40B4-BE49-F238E27FC236}">
                    <a16:creationId xmlns:a16="http://schemas.microsoft.com/office/drawing/2014/main" id="{C3CB139F-ADF9-4CFA-92EC-BB4BEFAC48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  <p:grpSp>
          <p:nvGrpSpPr>
            <p:cNvPr id="6391" name="Group 502">
              <a:extLst>
                <a:ext uri="{FF2B5EF4-FFF2-40B4-BE49-F238E27FC236}">
                  <a16:creationId xmlns:a16="http://schemas.microsoft.com/office/drawing/2014/main" id="{2963D221-52AF-4960-A68F-37679E5E9876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392" name="Line 503">
                <a:extLst>
                  <a:ext uri="{FF2B5EF4-FFF2-40B4-BE49-F238E27FC236}">
                    <a16:creationId xmlns:a16="http://schemas.microsoft.com/office/drawing/2014/main" id="{2B009357-B6D4-4ED8-BE45-E72EE61AC0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393" name="Line 504">
                <a:extLst>
                  <a:ext uri="{FF2B5EF4-FFF2-40B4-BE49-F238E27FC236}">
                    <a16:creationId xmlns:a16="http://schemas.microsoft.com/office/drawing/2014/main" id="{400110C8-46BF-41FE-B140-EADB64D4F9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394" name="Line 505">
                <a:extLst>
                  <a:ext uri="{FF2B5EF4-FFF2-40B4-BE49-F238E27FC236}">
                    <a16:creationId xmlns:a16="http://schemas.microsoft.com/office/drawing/2014/main" id="{2E04D14B-62F1-4054-8FD8-F4BBDB7FBF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</p:grpSp>
      <p:sp>
        <p:nvSpPr>
          <p:cNvPr id="6230" name="Line 506">
            <a:extLst>
              <a:ext uri="{FF2B5EF4-FFF2-40B4-BE49-F238E27FC236}">
                <a16:creationId xmlns:a16="http://schemas.microsoft.com/office/drawing/2014/main" id="{7469622A-0958-4064-87D9-CE0D8D8422F6}"/>
              </a:ext>
            </a:extLst>
          </p:cNvPr>
          <p:cNvSpPr>
            <a:spLocks noChangeShapeType="1"/>
          </p:cNvSpPr>
          <p:nvPr/>
        </p:nvSpPr>
        <p:spPr bwMode="auto">
          <a:xfrm>
            <a:off x="8647115" y="4934048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31" name="Line 507">
            <a:extLst>
              <a:ext uri="{FF2B5EF4-FFF2-40B4-BE49-F238E27FC236}">
                <a16:creationId xmlns:a16="http://schemas.microsoft.com/office/drawing/2014/main" id="{E198E3CD-BFE3-426C-9BD2-B734B82860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94652" y="4946748"/>
            <a:ext cx="277813" cy="1095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32" name="Line 508">
            <a:extLst>
              <a:ext uri="{FF2B5EF4-FFF2-40B4-BE49-F238E27FC236}">
                <a16:creationId xmlns:a16="http://schemas.microsoft.com/office/drawing/2014/main" id="{4B2358F6-5406-4187-8A84-A83B9612F4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37513" y="5149948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33" name="Line 509">
            <a:extLst>
              <a:ext uri="{FF2B5EF4-FFF2-40B4-BE49-F238E27FC236}">
                <a16:creationId xmlns:a16="http://schemas.microsoft.com/office/drawing/2014/main" id="{28403B0C-AA19-4C35-81D5-B6F42DEB892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32663" y="4895948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34" name="Line 510">
            <a:extLst>
              <a:ext uri="{FF2B5EF4-FFF2-40B4-BE49-F238E27FC236}">
                <a16:creationId xmlns:a16="http://schemas.microsoft.com/office/drawing/2014/main" id="{CEE4DACE-F1B3-4A2F-871A-AF04BAA1C4B1}"/>
              </a:ext>
            </a:extLst>
          </p:cNvPr>
          <p:cNvSpPr>
            <a:spLocks noChangeShapeType="1"/>
          </p:cNvSpPr>
          <p:nvPr/>
        </p:nvSpPr>
        <p:spPr bwMode="auto">
          <a:xfrm>
            <a:off x="7358063" y="4946748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35" name="Line 511">
            <a:extLst>
              <a:ext uri="{FF2B5EF4-FFF2-40B4-BE49-F238E27FC236}">
                <a16:creationId xmlns:a16="http://schemas.microsoft.com/office/drawing/2014/main" id="{BE34D4CF-ABCF-402B-B99F-5F99D85C04E2}"/>
              </a:ext>
            </a:extLst>
          </p:cNvPr>
          <p:cNvSpPr>
            <a:spLocks noChangeShapeType="1"/>
          </p:cNvSpPr>
          <p:nvPr/>
        </p:nvSpPr>
        <p:spPr bwMode="auto">
          <a:xfrm>
            <a:off x="7218365" y="5283298"/>
            <a:ext cx="15398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36" name="Line 512">
            <a:extLst>
              <a:ext uri="{FF2B5EF4-FFF2-40B4-BE49-F238E27FC236}">
                <a16:creationId xmlns:a16="http://schemas.microsoft.com/office/drawing/2014/main" id="{367A0180-E99A-45DC-92F4-52493BE9A935}"/>
              </a:ext>
            </a:extLst>
          </p:cNvPr>
          <p:cNvSpPr>
            <a:spLocks noChangeShapeType="1"/>
          </p:cNvSpPr>
          <p:nvPr/>
        </p:nvSpPr>
        <p:spPr bwMode="auto">
          <a:xfrm>
            <a:off x="7470775" y="5362673"/>
            <a:ext cx="49053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37" name="Line 513">
            <a:extLst>
              <a:ext uri="{FF2B5EF4-FFF2-40B4-BE49-F238E27FC236}">
                <a16:creationId xmlns:a16="http://schemas.microsoft.com/office/drawing/2014/main" id="{53EF1A4A-6F33-4D7E-AA6A-BE28CCED2C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10490" y="5270600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38" name="Line 514">
            <a:extLst>
              <a:ext uri="{FF2B5EF4-FFF2-40B4-BE49-F238E27FC236}">
                <a16:creationId xmlns:a16="http://schemas.microsoft.com/office/drawing/2014/main" id="{B25A84E4-6768-4069-AE13-DEC3A94ACD99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3165" y="5359498"/>
            <a:ext cx="1587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39" name="Line 515">
            <a:extLst>
              <a:ext uri="{FF2B5EF4-FFF2-40B4-BE49-F238E27FC236}">
                <a16:creationId xmlns:a16="http://schemas.microsoft.com/office/drawing/2014/main" id="{0DE748B9-E36E-4E2E-975F-A5EC76ADAE5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920038" y="5367436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40" name="Line 516">
            <a:extLst>
              <a:ext uri="{FF2B5EF4-FFF2-40B4-BE49-F238E27FC236}">
                <a16:creationId xmlns:a16="http://schemas.microsoft.com/office/drawing/2014/main" id="{1081DD6A-606F-471A-8FDF-65D132472E9F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1000" y="5226150"/>
            <a:ext cx="503238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41" name="Line 517">
            <a:extLst>
              <a:ext uri="{FF2B5EF4-FFF2-40B4-BE49-F238E27FC236}">
                <a16:creationId xmlns:a16="http://schemas.microsoft.com/office/drawing/2014/main" id="{DA292A6D-3D86-4E36-8B59-6A5E4E06E565}"/>
              </a:ext>
            </a:extLst>
          </p:cNvPr>
          <p:cNvSpPr>
            <a:spLocks noChangeShapeType="1"/>
          </p:cNvSpPr>
          <p:nvPr/>
        </p:nvSpPr>
        <p:spPr bwMode="auto">
          <a:xfrm>
            <a:off x="7450138" y="5161061"/>
            <a:ext cx="8096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6242" name="Group 518">
            <a:extLst>
              <a:ext uri="{FF2B5EF4-FFF2-40B4-BE49-F238E27FC236}">
                <a16:creationId xmlns:a16="http://schemas.microsoft.com/office/drawing/2014/main" id="{75FE9276-B4A4-4671-A0D4-37D1D5BCA2A1}"/>
              </a:ext>
            </a:extLst>
          </p:cNvPr>
          <p:cNvGrpSpPr>
            <a:grpSpLocks/>
          </p:cNvGrpSpPr>
          <p:nvPr/>
        </p:nvGrpSpPr>
        <p:grpSpPr bwMode="auto">
          <a:xfrm>
            <a:off x="6635752" y="1920973"/>
            <a:ext cx="3021013" cy="3981450"/>
            <a:chOff x="-1203" y="1352"/>
            <a:chExt cx="1903" cy="2508"/>
          </a:xfrm>
        </p:grpSpPr>
        <p:grpSp>
          <p:nvGrpSpPr>
            <p:cNvPr id="6345" name="Group 519">
              <a:extLst>
                <a:ext uri="{FF2B5EF4-FFF2-40B4-BE49-F238E27FC236}">
                  <a16:creationId xmlns:a16="http://schemas.microsoft.com/office/drawing/2014/main" id="{89FA98D2-B547-425B-9D2F-12FAD187A9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203" y="1647"/>
              <a:ext cx="436" cy="114"/>
              <a:chOff x="3072" y="739"/>
              <a:chExt cx="652" cy="146"/>
            </a:xfrm>
          </p:grpSpPr>
          <p:pic>
            <p:nvPicPr>
              <p:cNvPr id="6382" name="Picture 520" descr="lgv_fqmg[1]">
                <a:extLst>
                  <a:ext uri="{FF2B5EF4-FFF2-40B4-BE49-F238E27FC236}">
                    <a16:creationId xmlns:a16="http://schemas.microsoft.com/office/drawing/2014/main" id="{D755B56A-3A42-432F-9D2D-9472B9F640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383" name="Line 521">
                <a:extLst>
                  <a:ext uri="{FF2B5EF4-FFF2-40B4-BE49-F238E27FC236}">
                    <a16:creationId xmlns:a16="http://schemas.microsoft.com/office/drawing/2014/main" id="{F5F196ED-6EE5-4632-822A-747C471F6A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384" name="Line 522">
                <a:extLst>
                  <a:ext uri="{FF2B5EF4-FFF2-40B4-BE49-F238E27FC236}">
                    <a16:creationId xmlns:a16="http://schemas.microsoft.com/office/drawing/2014/main" id="{AC62695E-FE85-4926-807D-04A60C8D29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  <p:pic>
          <p:nvPicPr>
            <p:cNvPr id="6346" name="Picture 523" descr="imgyjavg[1]">
              <a:extLst>
                <a:ext uri="{FF2B5EF4-FFF2-40B4-BE49-F238E27FC236}">
                  <a16:creationId xmlns:a16="http://schemas.microsoft.com/office/drawing/2014/main" id="{E12F8924-D49B-4786-A787-3B7B4DE4F8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27" y="1466"/>
              <a:ext cx="232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347" name="Group 524">
              <a:extLst>
                <a:ext uri="{FF2B5EF4-FFF2-40B4-BE49-F238E27FC236}">
                  <a16:creationId xmlns:a16="http://schemas.microsoft.com/office/drawing/2014/main" id="{40477B72-D4D4-4723-B0FC-58EFDABA9E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546" y="1352"/>
              <a:ext cx="256" cy="269"/>
              <a:chOff x="2870" y="1518"/>
              <a:chExt cx="292" cy="320"/>
            </a:xfrm>
          </p:grpSpPr>
          <p:graphicFrame>
            <p:nvGraphicFramePr>
              <p:cNvPr id="6380" name="Object 525">
                <a:extLst>
                  <a:ext uri="{FF2B5EF4-FFF2-40B4-BE49-F238E27FC236}">
                    <a16:creationId xmlns:a16="http://schemas.microsoft.com/office/drawing/2014/main" id="{580C079D-25B4-4C37-8619-BFD78B97766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46" name="Clip" r:id="rId5" imgW="826829" imgH="840406" progId="MS_ClipArt_Gallery.2">
                      <p:embed/>
                    </p:oleObj>
                  </mc:Choice>
                  <mc:Fallback>
                    <p:oleObj name="Clip" r:id="rId5" imgW="826829" imgH="840406" progId="MS_ClipArt_Gallery.2">
                      <p:embed/>
                      <p:pic>
                        <p:nvPicPr>
                          <p:cNvPr id="6380" name="Object 525">
                            <a:extLst>
                              <a:ext uri="{FF2B5EF4-FFF2-40B4-BE49-F238E27FC236}">
                                <a16:creationId xmlns:a16="http://schemas.microsoft.com/office/drawing/2014/main" id="{580C079D-25B4-4C37-8619-BFD78B977665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381" name="Object 526">
                <a:extLst>
                  <a:ext uri="{FF2B5EF4-FFF2-40B4-BE49-F238E27FC236}">
                    <a16:creationId xmlns:a16="http://schemas.microsoft.com/office/drawing/2014/main" id="{232CCA1B-0107-48C1-A82C-913C6011CF3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47" name="Clip" r:id="rId7" imgW="1268295" imgH="1199426" progId="MS_ClipArt_Gallery.2">
                      <p:embed/>
                    </p:oleObj>
                  </mc:Choice>
                  <mc:Fallback>
                    <p:oleObj name="Clip" r:id="rId7" imgW="1268295" imgH="1199426" progId="MS_ClipArt_Gallery.2">
                      <p:embed/>
                      <p:pic>
                        <p:nvPicPr>
                          <p:cNvPr id="6381" name="Object 526">
                            <a:extLst>
                              <a:ext uri="{FF2B5EF4-FFF2-40B4-BE49-F238E27FC236}">
                                <a16:creationId xmlns:a16="http://schemas.microsoft.com/office/drawing/2014/main" id="{232CCA1B-0107-48C1-A82C-913C6011CF38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6348" name="Group 527">
              <a:extLst>
                <a:ext uri="{FF2B5EF4-FFF2-40B4-BE49-F238E27FC236}">
                  <a16:creationId xmlns:a16="http://schemas.microsoft.com/office/drawing/2014/main" id="{2550FB11-654F-4E99-BEDD-1474C96B14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002" y="2262"/>
              <a:ext cx="209" cy="224"/>
              <a:chOff x="2870" y="1518"/>
              <a:chExt cx="292" cy="320"/>
            </a:xfrm>
          </p:grpSpPr>
          <p:graphicFrame>
            <p:nvGraphicFramePr>
              <p:cNvPr id="6378" name="Object 528">
                <a:extLst>
                  <a:ext uri="{FF2B5EF4-FFF2-40B4-BE49-F238E27FC236}">
                    <a16:creationId xmlns:a16="http://schemas.microsoft.com/office/drawing/2014/main" id="{315BBA7E-8468-4C0C-93FB-EA86756728C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48" name="Clip" r:id="rId9" imgW="826829" imgH="840406" progId="MS_ClipArt_Gallery.2">
                      <p:embed/>
                    </p:oleObj>
                  </mc:Choice>
                  <mc:Fallback>
                    <p:oleObj name="Clip" r:id="rId9" imgW="826829" imgH="840406" progId="MS_ClipArt_Gallery.2">
                      <p:embed/>
                      <p:pic>
                        <p:nvPicPr>
                          <p:cNvPr id="6378" name="Object 528">
                            <a:extLst>
                              <a:ext uri="{FF2B5EF4-FFF2-40B4-BE49-F238E27FC236}">
                                <a16:creationId xmlns:a16="http://schemas.microsoft.com/office/drawing/2014/main" id="{315BBA7E-8468-4C0C-93FB-EA86756728C1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379" name="Object 529">
                <a:extLst>
                  <a:ext uri="{FF2B5EF4-FFF2-40B4-BE49-F238E27FC236}">
                    <a16:creationId xmlns:a16="http://schemas.microsoft.com/office/drawing/2014/main" id="{D2E8C6B3-C2F6-4135-8043-44232B74414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49" name="Clip" r:id="rId10" imgW="1268295" imgH="1199426" progId="MS_ClipArt_Gallery.2">
                      <p:embed/>
                    </p:oleObj>
                  </mc:Choice>
                  <mc:Fallback>
                    <p:oleObj name="Clip" r:id="rId10" imgW="1268295" imgH="1199426" progId="MS_ClipArt_Gallery.2">
                      <p:embed/>
                      <p:pic>
                        <p:nvPicPr>
                          <p:cNvPr id="6379" name="Object 529">
                            <a:extLst>
                              <a:ext uri="{FF2B5EF4-FFF2-40B4-BE49-F238E27FC236}">
                                <a16:creationId xmlns:a16="http://schemas.microsoft.com/office/drawing/2014/main" id="{D2E8C6B3-C2F6-4135-8043-44232B74414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6349" name="Object 530">
              <a:extLst>
                <a:ext uri="{FF2B5EF4-FFF2-40B4-BE49-F238E27FC236}">
                  <a16:creationId xmlns:a16="http://schemas.microsoft.com/office/drawing/2014/main" id="{55B635C9-D9E6-4839-9DC6-6C07D2C4F55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-732" y="2289"/>
            <a:ext cx="207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50" name="Clip" r:id="rId11" imgW="1307263" imgH="1084139" progId="MS_ClipArt_Gallery.2">
                    <p:embed/>
                  </p:oleObj>
                </mc:Choice>
                <mc:Fallback>
                  <p:oleObj name="Clip" r:id="rId11" imgW="1307263" imgH="1084139" progId="MS_ClipArt_Gallery.2">
                    <p:embed/>
                    <p:pic>
                      <p:nvPicPr>
                        <p:cNvPr id="6349" name="Object 530">
                          <a:extLst>
                            <a:ext uri="{FF2B5EF4-FFF2-40B4-BE49-F238E27FC236}">
                              <a16:creationId xmlns:a16="http://schemas.microsoft.com/office/drawing/2014/main" id="{55B635C9-D9E6-4839-9DC6-6C07D2C4F55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732" y="2289"/>
                          <a:ext cx="207" cy="1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350" name="Group 531">
              <a:extLst>
                <a:ext uri="{FF2B5EF4-FFF2-40B4-BE49-F238E27FC236}">
                  <a16:creationId xmlns:a16="http://schemas.microsoft.com/office/drawing/2014/main" id="{1CDF0661-9E46-4408-BF92-4B49BC7CDF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0" y="3575"/>
              <a:ext cx="125" cy="230"/>
              <a:chOff x="4180" y="783"/>
              <a:chExt cx="150" cy="307"/>
            </a:xfrm>
          </p:grpSpPr>
          <p:sp>
            <p:nvSpPr>
              <p:cNvPr id="6370" name="AutoShape 532">
                <a:extLst>
                  <a:ext uri="{FF2B5EF4-FFF2-40B4-BE49-F238E27FC236}">
                    <a16:creationId xmlns:a16="http://schemas.microsoft.com/office/drawing/2014/main" id="{20AF44C2-7014-4A07-96EF-ADC71CE268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371" name="Rectangle 533">
                <a:extLst>
                  <a:ext uri="{FF2B5EF4-FFF2-40B4-BE49-F238E27FC236}">
                    <a16:creationId xmlns:a16="http://schemas.microsoft.com/office/drawing/2014/main" id="{90A9CD52-0D79-4E7B-BD1C-218BA46CC8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372" name="Rectangle 534">
                <a:extLst>
                  <a:ext uri="{FF2B5EF4-FFF2-40B4-BE49-F238E27FC236}">
                    <a16:creationId xmlns:a16="http://schemas.microsoft.com/office/drawing/2014/main" id="{BDFFDEF9-BC27-4838-B864-5F1664A88D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373" name="AutoShape 535">
                <a:extLst>
                  <a:ext uri="{FF2B5EF4-FFF2-40B4-BE49-F238E27FC236}">
                    <a16:creationId xmlns:a16="http://schemas.microsoft.com/office/drawing/2014/main" id="{2D843165-6E1F-4E68-B693-500A57AF29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374" name="Line 536">
                <a:extLst>
                  <a:ext uri="{FF2B5EF4-FFF2-40B4-BE49-F238E27FC236}">
                    <a16:creationId xmlns:a16="http://schemas.microsoft.com/office/drawing/2014/main" id="{F5F7886E-90A7-4132-8BDD-47982AADB5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375" name="Line 537">
                <a:extLst>
                  <a:ext uri="{FF2B5EF4-FFF2-40B4-BE49-F238E27FC236}">
                    <a16:creationId xmlns:a16="http://schemas.microsoft.com/office/drawing/2014/main" id="{68756896-5986-4F77-8500-F18133E984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376" name="Rectangle 538">
                <a:extLst>
                  <a:ext uri="{FF2B5EF4-FFF2-40B4-BE49-F238E27FC236}">
                    <a16:creationId xmlns:a16="http://schemas.microsoft.com/office/drawing/2014/main" id="{1426E769-D4D8-4B9B-BDC0-05AC57E630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377" name="Rectangle 539">
                <a:extLst>
                  <a:ext uri="{FF2B5EF4-FFF2-40B4-BE49-F238E27FC236}">
                    <a16:creationId xmlns:a16="http://schemas.microsoft.com/office/drawing/2014/main" id="{0E4403B3-1CA1-48FB-9898-4AAF49A188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</p:grpSp>
        <p:graphicFrame>
          <p:nvGraphicFramePr>
            <p:cNvPr id="6351" name="Object 540">
              <a:extLst>
                <a:ext uri="{FF2B5EF4-FFF2-40B4-BE49-F238E27FC236}">
                  <a16:creationId xmlns:a16="http://schemas.microsoft.com/office/drawing/2014/main" id="{DA4920B2-E1CC-4AF3-93CB-8ED85807D35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-975" y="3384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51" name="Clip" r:id="rId13" imgW="1307263" imgH="1084139" progId="MS_ClipArt_Gallery.2">
                    <p:embed/>
                  </p:oleObj>
                </mc:Choice>
                <mc:Fallback>
                  <p:oleObj name="Clip" r:id="rId13" imgW="1307263" imgH="1084139" progId="MS_ClipArt_Gallery.2">
                    <p:embed/>
                    <p:pic>
                      <p:nvPicPr>
                        <p:cNvPr id="6351" name="Object 540">
                          <a:extLst>
                            <a:ext uri="{FF2B5EF4-FFF2-40B4-BE49-F238E27FC236}">
                              <a16:creationId xmlns:a16="http://schemas.microsoft.com/office/drawing/2014/main" id="{DA4920B2-E1CC-4AF3-93CB-8ED85807D35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975" y="3384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52" name="Object 541">
              <a:extLst>
                <a:ext uri="{FF2B5EF4-FFF2-40B4-BE49-F238E27FC236}">
                  <a16:creationId xmlns:a16="http://schemas.microsoft.com/office/drawing/2014/main" id="{556CBEFF-4737-45B5-A444-E178C263124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-871" y="3184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52" name="Clip" r:id="rId14" imgW="1307263" imgH="1084139" progId="MS_ClipArt_Gallery.2">
                    <p:embed/>
                  </p:oleObj>
                </mc:Choice>
                <mc:Fallback>
                  <p:oleObj name="Clip" r:id="rId14" imgW="1307263" imgH="1084139" progId="MS_ClipArt_Gallery.2">
                    <p:embed/>
                    <p:pic>
                      <p:nvPicPr>
                        <p:cNvPr id="6352" name="Object 541">
                          <a:extLst>
                            <a:ext uri="{FF2B5EF4-FFF2-40B4-BE49-F238E27FC236}">
                              <a16:creationId xmlns:a16="http://schemas.microsoft.com/office/drawing/2014/main" id="{556CBEFF-4737-45B5-A444-E178C263124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871" y="3184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53" name="Object 542">
              <a:extLst>
                <a:ext uri="{FF2B5EF4-FFF2-40B4-BE49-F238E27FC236}">
                  <a16:creationId xmlns:a16="http://schemas.microsoft.com/office/drawing/2014/main" id="{3AED0349-E898-4BDD-9AFB-1D4DA6A62DE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-703" y="3544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53" name="Clip" r:id="rId15" imgW="1307263" imgH="1084139" progId="MS_ClipArt_Gallery.2">
                    <p:embed/>
                  </p:oleObj>
                </mc:Choice>
                <mc:Fallback>
                  <p:oleObj name="Clip" r:id="rId15" imgW="1307263" imgH="1084139" progId="MS_ClipArt_Gallery.2">
                    <p:embed/>
                    <p:pic>
                      <p:nvPicPr>
                        <p:cNvPr id="6353" name="Object 542">
                          <a:extLst>
                            <a:ext uri="{FF2B5EF4-FFF2-40B4-BE49-F238E27FC236}">
                              <a16:creationId xmlns:a16="http://schemas.microsoft.com/office/drawing/2014/main" id="{3AED0349-E898-4BDD-9AFB-1D4DA6A62DE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703" y="3544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54" name="Object 543">
              <a:extLst>
                <a:ext uri="{FF2B5EF4-FFF2-40B4-BE49-F238E27FC236}">
                  <a16:creationId xmlns:a16="http://schemas.microsoft.com/office/drawing/2014/main" id="{4AF37073-6A1E-4963-A689-8D2031E0423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-489" y="3546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54" name="Clip" r:id="rId16" imgW="1307263" imgH="1084139" progId="MS_ClipArt_Gallery.2">
                    <p:embed/>
                  </p:oleObj>
                </mc:Choice>
                <mc:Fallback>
                  <p:oleObj name="Clip" r:id="rId16" imgW="1307263" imgH="1084139" progId="MS_ClipArt_Gallery.2">
                    <p:embed/>
                    <p:pic>
                      <p:nvPicPr>
                        <p:cNvPr id="6354" name="Object 543">
                          <a:extLst>
                            <a:ext uri="{FF2B5EF4-FFF2-40B4-BE49-F238E27FC236}">
                              <a16:creationId xmlns:a16="http://schemas.microsoft.com/office/drawing/2014/main" id="{4AF37073-6A1E-4963-A689-8D2031E0423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489" y="3546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355" name="Group 544">
              <a:extLst>
                <a:ext uri="{FF2B5EF4-FFF2-40B4-BE49-F238E27FC236}">
                  <a16:creationId xmlns:a16="http://schemas.microsoft.com/office/drawing/2014/main" id="{F09418FF-BF39-47E1-844D-117238820F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" y="3625"/>
              <a:ext cx="172" cy="215"/>
              <a:chOff x="2870" y="1518"/>
              <a:chExt cx="292" cy="320"/>
            </a:xfrm>
          </p:grpSpPr>
          <p:graphicFrame>
            <p:nvGraphicFramePr>
              <p:cNvPr id="6368" name="Object 545">
                <a:extLst>
                  <a:ext uri="{FF2B5EF4-FFF2-40B4-BE49-F238E27FC236}">
                    <a16:creationId xmlns:a16="http://schemas.microsoft.com/office/drawing/2014/main" id="{532447C2-70D9-4B1F-BBC0-8EDBDD47FAE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55" name="Clip" r:id="rId17" imgW="826829" imgH="840406" progId="MS_ClipArt_Gallery.2">
                      <p:embed/>
                    </p:oleObj>
                  </mc:Choice>
                  <mc:Fallback>
                    <p:oleObj name="Clip" r:id="rId17" imgW="826829" imgH="840406" progId="MS_ClipArt_Gallery.2">
                      <p:embed/>
                      <p:pic>
                        <p:nvPicPr>
                          <p:cNvPr id="6368" name="Object 545">
                            <a:extLst>
                              <a:ext uri="{FF2B5EF4-FFF2-40B4-BE49-F238E27FC236}">
                                <a16:creationId xmlns:a16="http://schemas.microsoft.com/office/drawing/2014/main" id="{532447C2-70D9-4B1F-BBC0-8EDBDD47FAE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369" name="Object 546">
                <a:extLst>
                  <a:ext uri="{FF2B5EF4-FFF2-40B4-BE49-F238E27FC236}">
                    <a16:creationId xmlns:a16="http://schemas.microsoft.com/office/drawing/2014/main" id="{0E454A54-AA00-4543-99A4-2219E2D09F6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56" name="Clip" r:id="rId18" imgW="1268295" imgH="1199426" progId="MS_ClipArt_Gallery.2">
                      <p:embed/>
                    </p:oleObj>
                  </mc:Choice>
                  <mc:Fallback>
                    <p:oleObj name="Clip" r:id="rId18" imgW="1268295" imgH="1199426" progId="MS_ClipArt_Gallery.2">
                      <p:embed/>
                      <p:pic>
                        <p:nvPicPr>
                          <p:cNvPr id="6369" name="Object 546">
                            <a:extLst>
                              <a:ext uri="{FF2B5EF4-FFF2-40B4-BE49-F238E27FC236}">
                                <a16:creationId xmlns:a16="http://schemas.microsoft.com/office/drawing/2014/main" id="{0E454A54-AA00-4543-99A4-2219E2D09F6F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6356" name="Group 547">
              <a:extLst>
                <a:ext uri="{FF2B5EF4-FFF2-40B4-BE49-F238E27FC236}">
                  <a16:creationId xmlns:a16="http://schemas.microsoft.com/office/drawing/2014/main" id="{1A075EE5-A74E-4255-918B-7141C78A4C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01" y="3657"/>
              <a:ext cx="220" cy="203"/>
              <a:chOff x="2870" y="1518"/>
              <a:chExt cx="292" cy="320"/>
            </a:xfrm>
          </p:grpSpPr>
          <p:graphicFrame>
            <p:nvGraphicFramePr>
              <p:cNvPr id="6366" name="Object 548">
                <a:extLst>
                  <a:ext uri="{FF2B5EF4-FFF2-40B4-BE49-F238E27FC236}">
                    <a16:creationId xmlns:a16="http://schemas.microsoft.com/office/drawing/2014/main" id="{85750596-2143-4FAC-B192-5C2DED0C344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57" name="Clip" r:id="rId19" imgW="826829" imgH="840406" progId="MS_ClipArt_Gallery.2">
                      <p:embed/>
                    </p:oleObj>
                  </mc:Choice>
                  <mc:Fallback>
                    <p:oleObj name="Clip" r:id="rId19" imgW="826829" imgH="840406" progId="MS_ClipArt_Gallery.2">
                      <p:embed/>
                      <p:pic>
                        <p:nvPicPr>
                          <p:cNvPr id="6366" name="Object 548">
                            <a:extLst>
                              <a:ext uri="{FF2B5EF4-FFF2-40B4-BE49-F238E27FC236}">
                                <a16:creationId xmlns:a16="http://schemas.microsoft.com/office/drawing/2014/main" id="{85750596-2143-4FAC-B192-5C2DED0C3445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367" name="Object 549">
                <a:extLst>
                  <a:ext uri="{FF2B5EF4-FFF2-40B4-BE49-F238E27FC236}">
                    <a16:creationId xmlns:a16="http://schemas.microsoft.com/office/drawing/2014/main" id="{1F8DE680-F4FF-424A-A5E1-52E0363933B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58" name="Clip" r:id="rId20" imgW="1268295" imgH="1199426" progId="MS_ClipArt_Gallery.2">
                      <p:embed/>
                    </p:oleObj>
                  </mc:Choice>
                  <mc:Fallback>
                    <p:oleObj name="Clip" r:id="rId20" imgW="1268295" imgH="1199426" progId="MS_ClipArt_Gallery.2">
                      <p:embed/>
                      <p:pic>
                        <p:nvPicPr>
                          <p:cNvPr id="6367" name="Object 549">
                            <a:extLst>
                              <a:ext uri="{FF2B5EF4-FFF2-40B4-BE49-F238E27FC236}">
                                <a16:creationId xmlns:a16="http://schemas.microsoft.com/office/drawing/2014/main" id="{1F8DE680-F4FF-424A-A5E1-52E0363933BE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6357" name="Group 550">
              <a:extLst>
                <a:ext uri="{FF2B5EF4-FFF2-40B4-BE49-F238E27FC236}">
                  <a16:creationId xmlns:a16="http://schemas.microsoft.com/office/drawing/2014/main" id="{43F685A1-6409-4460-9B00-6F3BDD33A4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9" y="3419"/>
              <a:ext cx="131" cy="258"/>
              <a:chOff x="4180" y="783"/>
              <a:chExt cx="150" cy="307"/>
            </a:xfrm>
          </p:grpSpPr>
          <p:sp>
            <p:nvSpPr>
              <p:cNvPr id="6358" name="AutoShape 551">
                <a:extLst>
                  <a:ext uri="{FF2B5EF4-FFF2-40B4-BE49-F238E27FC236}">
                    <a16:creationId xmlns:a16="http://schemas.microsoft.com/office/drawing/2014/main" id="{50320187-5F01-415B-AAEA-A134EFD15E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359" name="Rectangle 552">
                <a:extLst>
                  <a:ext uri="{FF2B5EF4-FFF2-40B4-BE49-F238E27FC236}">
                    <a16:creationId xmlns:a16="http://schemas.microsoft.com/office/drawing/2014/main" id="{E058B42D-6AD2-4E9C-A604-F0E65B57C9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360" name="Rectangle 553">
                <a:extLst>
                  <a:ext uri="{FF2B5EF4-FFF2-40B4-BE49-F238E27FC236}">
                    <a16:creationId xmlns:a16="http://schemas.microsoft.com/office/drawing/2014/main" id="{CF8E8290-9755-49F4-AB25-ACAA0AB291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361" name="AutoShape 554">
                <a:extLst>
                  <a:ext uri="{FF2B5EF4-FFF2-40B4-BE49-F238E27FC236}">
                    <a16:creationId xmlns:a16="http://schemas.microsoft.com/office/drawing/2014/main" id="{B4A11185-595B-4D36-B0B6-AD1D89D84F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362" name="Line 555">
                <a:extLst>
                  <a:ext uri="{FF2B5EF4-FFF2-40B4-BE49-F238E27FC236}">
                    <a16:creationId xmlns:a16="http://schemas.microsoft.com/office/drawing/2014/main" id="{BFA57F5D-70E1-488E-A740-1365873C34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363" name="Line 556">
                <a:extLst>
                  <a:ext uri="{FF2B5EF4-FFF2-40B4-BE49-F238E27FC236}">
                    <a16:creationId xmlns:a16="http://schemas.microsoft.com/office/drawing/2014/main" id="{058411FF-8658-48C2-BFD8-3C7B61CCF6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364" name="Rectangle 557">
                <a:extLst>
                  <a:ext uri="{FF2B5EF4-FFF2-40B4-BE49-F238E27FC236}">
                    <a16:creationId xmlns:a16="http://schemas.microsoft.com/office/drawing/2014/main" id="{30B3DDD6-5162-4E23-A6E4-B1BCA30F18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365" name="Rectangle 558">
                <a:extLst>
                  <a:ext uri="{FF2B5EF4-FFF2-40B4-BE49-F238E27FC236}">
                    <a16:creationId xmlns:a16="http://schemas.microsoft.com/office/drawing/2014/main" id="{B34EEB28-C7B6-40C9-8200-F49C602C8C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sp>
        <p:nvSpPr>
          <p:cNvPr id="6243" name="Line 559">
            <a:extLst>
              <a:ext uri="{FF2B5EF4-FFF2-40B4-BE49-F238E27FC236}">
                <a16:creationId xmlns:a16="http://schemas.microsoft.com/office/drawing/2014/main" id="{027F5EFF-713F-4802-B748-E6E32FCE58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39040" y="3683100"/>
            <a:ext cx="3175" cy="144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44" name="Line 560">
            <a:extLst>
              <a:ext uri="{FF2B5EF4-FFF2-40B4-BE49-F238E27FC236}">
                <a16:creationId xmlns:a16="http://schemas.microsoft.com/office/drawing/2014/main" id="{24880229-98EB-4880-8FB6-E23AEA2649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36027" y="2665511"/>
            <a:ext cx="123825" cy="8731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45" name="Line 561">
            <a:extLst>
              <a:ext uri="{FF2B5EF4-FFF2-40B4-BE49-F238E27FC236}">
                <a16:creationId xmlns:a16="http://schemas.microsoft.com/office/drawing/2014/main" id="{63E37F72-DD1A-4756-B2D3-44A28406376F}"/>
              </a:ext>
            </a:extLst>
          </p:cNvPr>
          <p:cNvSpPr>
            <a:spLocks noChangeShapeType="1"/>
          </p:cNvSpPr>
          <p:nvPr/>
        </p:nvSpPr>
        <p:spPr bwMode="auto">
          <a:xfrm>
            <a:off x="8662988" y="2838548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46" name="Line 562">
            <a:extLst>
              <a:ext uri="{FF2B5EF4-FFF2-40B4-BE49-F238E27FC236}">
                <a16:creationId xmlns:a16="http://schemas.microsoft.com/office/drawing/2014/main" id="{C03769A4-DACD-4D1B-9237-0BD27B15E1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34440" y="2735363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47" name="Line 563">
            <a:extLst>
              <a:ext uri="{FF2B5EF4-FFF2-40B4-BE49-F238E27FC236}">
                <a16:creationId xmlns:a16="http://schemas.microsoft.com/office/drawing/2014/main" id="{C3D5BB0F-20DA-4220-9812-20B45112E192}"/>
              </a:ext>
            </a:extLst>
          </p:cNvPr>
          <p:cNvSpPr>
            <a:spLocks noChangeShapeType="1"/>
          </p:cNvSpPr>
          <p:nvPr/>
        </p:nvSpPr>
        <p:spPr bwMode="auto">
          <a:xfrm>
            <a:off x="9199563" y="2733773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48" name="Line 564">
            <a:extLst>
              <a:ext uri="{FF2B5EF4-FFF2-40B4-BE49-F238E27FC236}">
                <a16:creationId xmlns:a16="http://schemas.microsoft.com/office/drawing/2014/main" id="{C119B980-6131-40CC-B9F8-461BF6BA3B58}"/>
              </a:ext>
            </a:extLst>
          </p:cNvPr>
          <p:cNvSpPr>
            <a:spLocks noChangeShapeType="1"/>
          </p:cNvSpPr>
          <p:nvPr/>
        </p:nvSpPr>
        <p:spPr bwMode="auto">
          <a:xfrm>
            <a:off x="8853488" y="3040161"/>
            <a:ext cx="18891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49" name="Line 565">
            <a:extLst>
              <a:ext uri="{FF2B5EF4-FFF2-40B4-BE49-F238E27FC236}">
                <a16:creationId xmlns:a16="http://schemas.microsoft.com/office/drawing/2014/main" id="{B5437EB7-39EE-4AE2-A01C-64578B7F56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48515" y="3906938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50" name="Line 566">
            <a:extLst>
              <a:ext uri="{FF2B5EF4-FFF2-40B4-BE49-F238E27FC236}">
                <a16:creationId xmlns:a16="http://schemas.microsoft.com/office/drawing/2014/main" id="{81CB0DB7-66B4-4810-9078-BBEBFFDFD6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267827" y="2433738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51" name="Line 567">
            <a:extLst>
              <a:ext uri="{FF2B5EF4-FFF2-40B4-BE49-F238E27FC236}">
                <a16:creationId xmlns:a16="http://schemas.microsoft.com/office/drawing/2014/main" id="{0AA2410B-221C-4A58-A617-A1BEA7EF647A}"/>
              </a:ext>
            </a:extLst>
          </p:cNvPr>
          <p:cNvSpPr>
            <a:spLocks noChangeShapeType="1"/>
          </p:cNvSpPr>
          <p:nvPr/>
        </p:nvSpPr>
        <p:spPr bwMode="auto">
          <a:xfrm>
            <a:off x="9407525" y="3030636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52" name="Line 568">
            <a:extLst>
              <a:ext uri="{FF2B5EF4-FFF2-40B4-BE49-F238E27FC236}">
                <a16:creationId xmlns:a16="http://schemas.microsoft.com/office/drawing/2014/main" id="{4A55C6B4-92EE-47DA-9CBB-F73B872E07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53452" y="3106836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53" name="Line 569">
            <a:extLst>
              <a:ext uri="{FF2B5EF4-FFF2-40B4-BE49-F238E27FC236}">
                <a16:creationId xmlns:a16="http://schemas.microsoft.com/office/drawing/2014/main" id="{F5FBEE51-E577-4E84-AC5A-BFEBAF67B1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2" y="3106838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6254" name="Group 570">
            <a:extLst>
              <a:ext uri="{FF2B5EF4-FFF2-40B4-BE49-F238E27FC236}">
                <a16:creationId xmlns:a16="http://schemas.microsoft.com/office/drawing/2014/main" id="{A99A72AD-8AD4-4A43-ACEE-16421495D4E9}"/>
              </a:ext>
            </a:extLst>
          </p:cNvPr>
          <p:cNvGrpSpPr>
            <a:grpSpLocks/>
          </p:cNvGrpSpPr>
          <p:nvPr/>
        </p:nvGrpSpPr>
        <p:grpSpPr bwMode="auto">
          <a:xfrm>
            <a:off x="8196263" y="4724498"/>
            <a:ext cx="501650" cy="234950"/>
            <a:chOff x="4701" y="2996"/>
            <a:chExt cx="316" cy="148"/>
          </a:xfrm>
        </p:grpSpPr>
        <p:sp>
          <p:nvSpPr>
            <p:cNvPr id="6332" name="Oval 571">
              <a:extLst>
                <a:ext uri="{FF2B5EF4-FFF2-40B4-BE49-F238E27FC236}">
                  <a16:creationId xmlns:a16="http://schemas.microsoft.com/office/drawing/2014/main" id="{9FA81D16-290A-4ED0-AD7E-096622603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333" name="Line 572">
              <a:extLst>
                <a:ext uri="{FF2B5EF4-FFF2-40B4-BE49-F238E27FC236}">
                  <a16:creationId xmlns:a16="http://schemas.microsoft.com/office/drawing/2014/main" id="{B5FC6037-FD5A-4243-8BE1-59DEC450EC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334" name="Line 573">
              <a:extLst>
                <a:ext uri="{FF2B5EF4-FFF2-40B4-BE49-F238E27FC236}">
                  <a16:creationId xmlns:a16="http://schemas.microsoft.com/office/drawing/2014/main" id="{4C632146-97D2-47F0-871D-E2BBF74301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335" name="Rectangle 574">
              <a:extLst>
                <a:ext uri="{FF2B5EF4-FFF2-40B4-BE49-F238E27FC236}">
                  <a16:creationId xmlns:a16="http://schemas.microsoft.com/office/drawing/2014/main" id="{7B96E8F8-A21B-4798-B252-C7D6085F61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336" name="Oval 575">
              <a:extLst>
                <a:ext uri="{FF2B5EF4-FFF2-40B4-BE49-F238E27FC236}">
                  <a16:creationId xmlns:a16="http://schemas.microsoft.com/office/drawing/2014/main" id="{DC7F23AE-6B56-47F7-807F-913DEA1553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grpSp>
          <p:nvGrpSpPr>
            <p:cNvPr id="6337" name="Group 576">
              <a:extLst>
                <a:ext uri="{FF2B5EF4-FFF2-40B4-BE49-F238E27FC236}">
                  <a16:creationId xmlns:a16="http://schemas.microsoft.com/office/drawing/2014/main" id="{FB7E1EC2-59A5-4555-976C-35B48DBE16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6342" name="Line 577">
                <a:extLst>
                  <a:ext uri="{FF2B5EF4-FFF2-40B4-BE49-F238E27FC236}">
                    <a16:creationId xmlns:a16="http://schemas.microsoft.com/office/drawing/2014/main" id="{014C16DA-CFC3-4B08-BD9E-9E9BD3C26A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343" name="Line 578">
                <a:extLst>
                  <a:ext uri="{FF2B5EF4-FFF2-40B4-BE49-F238E27FC236}">
                    <a16:creationId xmlns:a16="http://schemas.microsoft.com/office/drawing/2014/main" id="{1442BEC1-C7D6-44A8-BC45-A51545D4B8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344" name="Line 579">
                <a:extLst>
                  <a:ext uri="{FF2B5EF4-FFF2-40B4-BE49-F238E27FC236}">
                    <a16:creationId xmlns:a16="http://schemas.microsoft.com/office/drawing/2014/main" id="{36D7F4E6-DDE4-46CA-BFA8-45A9F4E614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  <p:grpSp>
          <p:nvGrpSpPr>
            <p:cNvPr id="6338" name="Group 580">
              <a:extLst>
                <a:ext uri="{FF2B5EF4-FFF2-40B4-BE49-F238E27FC236}">
                  <a16:creationId xmlns:a16="http://schemas.microsoft.com/office/drawing/2014/main" id="{027A7A29-8029-482E-8A27-AE0101247B51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6339" name="Line 581">
                <a:extLst>
                  <a:ext uri="{FF2B5EF4-FFF2-40B4-BE49-F238E27FC236}">
                    <a16:creationId xmlns:a16="http://schemas.microsoft.com/office/drawing/2014/main" id="{98D1FC24-E1C3-4ED7-B3F1-44B23A3075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340" name="Line 582">
                <a:extLst>
                  <a:ext uri="{FF2B5EF4-FFF2-40B4-BE49-F238E27FC236}">
                    <a16:creationId xmlns:a16="http://schemas.microsoft.com/office/drawing/2014/main" id="{42390A20-10DF-42C3-B015-7A606F5379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341" name="Line 583">
                <a:extLst>
                  <a:ext uri="{FF2B5EF4-FFF2-40B4-BE49-F238E27FC236}">
                    <a16:creationId xmlns:a16="http://schemas.microsoft.com/office/drawing/2014/main" id="{EA16EF3D-BD3D-4E4C-BB84-2398B2D4AA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</p:grpSp>
      <p:grpSp>
        <p:nvGrpSpPr>
          <p:cNvPr id="6255" name="Group 584">
            <a:extLst>
              <a:ext uri="{FF2B5EF4-FFF2-40B4-BE49-F238E27FC236}">
                <a16:creationId xmlns:a16="http://schemas.microsoft.com/office/drawing/2014/main" id="{B9CD826A-846E-4664-8FB6-6CCAE7FCECCE}"/>
              </a:ext>
            </a:extLst>
          </p:cNvPr>
          <p:cNvGrpSpPr>
            <a:grpSpLocks/>
          </p:cNvGrpSpPr>
          <p:nvPr/>
        </p:nvGrpSpPr>
        <p:grpSpPr bwMode="auto">
          <a:xfrm>
            <a:off x="7531100" y="5026123"/>
            <a:ext cx="501650" cy="234950"/>
            <a:chOff x="4701" y="2996"/>
            <a:chExt cx="316" cy="148"/>
          </a:xfrm>
        </p:grpSpPr>
        <p:sp>
          <p:nvSpPr>
            <p:cNvPr id="6319" name="Oval 585">
              <a:extLst>
                <a:ext uri="{FF2B5EF4-FFF2-40B4-BE49-F238E27FC236}">
                  <a16:creationId xmlns:a16="http://schemas.microsoft.com/office/drawing/2014/main" id="{4AF04063-0858-4278-94EB-2F151CFA93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320" name="Line 586">
              <a:extLst>
                <a:ext uri="{FF2B5EF4-FFF2-40B4-BE49-F238E27FC236}">
                  <a16:creationId xmlns:a16="http://schemas.microsoft.com/office/drawing/2014/main" id="{2C4565EA-9CB0-4C8E-A9EA-1ABE8C129D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321" name="Line 587">
              <a:extLst>
                <a:ext uri="{FF2B5EF4-FFF2-40B4-BE49-F238E27FC236}">
                  <a16:creationId xmlns:a16="http://schemas.microsoft.com/office/drawing/2014/main" id="{2E65A408-4DB7-4981-BA41-F1189962D1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322" name="Rectangle 588">
              <a:extLst>
                <a:ext uri="{FF2B5EF4-FFF2-40B4-BE49-F238E27FC236}">
                  <a16:creationId xmlns:a16="http://schemas.microsoft.com/office/drawing/2014/main" id="{0F2B2BC7-5226-4D0A-8A26-CEA345D9B1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323" name="Oval 589">
              <a:extLst>
                <a:ext uri="{FF2B5EF4-FFF2-40B4-BE49-F238E27FC236}">
                  <a16:creationId xmlns:a16="http://schemas.microsoft.com/office/drawing/2014/main" id="{CC02725C-CF27-40C7-B315-338846866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grpSp>
          <p:nvGrpSpPr>
            <p:cNvPr id="6324" name="Group 590">
              <a:extLst>
                <a:ext uri="{FF2B5EF4-FFF2-40B4-BE49-F238E27FC236}">
                  <a16:creationId xmlns:a16="http://schemas.microsoft.com/office/drawing/2014/main" id="{89C1547F-13F4-41B2-A35B-78EC9ADC32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6329" name="Line 591">
                <a:extLst>
                  <a:ext uri="{FF2B5EF4-FFF2-40B4-BE49-F238E27FC236}">
                    <a16:creationId xmlns:a16="http://schemas.microsoft.com/office/drawing/2014/main" id="{48BA7FB2-3805-4B5A-A131-C0E0E9DF6A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330" name="Line 592">
                <a:extLst>
                  <a:ext uri="{FF2B5EF4-FFF2-40B4-BE49-F238E27FC236}">
                    <a16:creationId xmlns:a16="http://schemas.microsoft.com/office/drawing/2014/main" id="{51318BBE-0D39-4DA0-B4C2-F560F2059D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331" name="Line 593">
                <a:extLst>
                  <a:ext uri="{FF2B5EF4-FFF2-40B4-BE49-F238E27FC236}">
                    <a16:creationId xmlns:a16="http://schemas.microsoft.com/office/drawing/2014/main" id="{C9501880-91E2-48E1-AD84-AA571325ED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  <p:grpSp>
          <p:nvGrpSpPr>
            <p:cNvPr id="6325" name="Group 594">
              <a:extLst>
                <a:ext uri="{FF2B5EF4-FFF2-40B4-BE49-F238E27FC236}">
                  <a16:creationId xmlns:a16="http://schemas.microsoft.com/office/drawing/2014/main" id="{7FCD0EC2-8C8A-4673-9915-0326786DEA87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6326" name="Line 595">
                <a:extLst>
                  <a:ext uri="{FF2B5EF4-FFF2-40B4-BE49-F238E27FC236}">
                    <a16:creationId xmlns:a16="http://schemas.microsoft.com/office/drawing/2014/main" id="{ABC2392B-51A6-45CF-B5FD-8F56306A2F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327" name="Line 596">
                <a:extLst>
                  <a:ext uri="{FF2B5EF4-FFF2-40B4-BE49-F238E27FC236}">
                    <a16:creationId xmlns:a16="http://schemas.microsoft.com/office/drawing/2014/main" id="{5CE586A3-B2FD-4D8C-B3B1-C5B9AE53BE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328" name="Line 597">
                <a:extLst>
                  <a:ext uri="{FF2B5EF4-FFF2-40B4-BE49-F238E27FC236}">
                    <a16:creationId xmlns:a16="http://schemas.microsoft.com/office/drawing/2014/main" id="{34D5FC1A-E15E-4964-A864-488EE9E48A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</p:grpSp>
      <p:grpSp>
        <p:nvGrpSpPr>
          <p:cNvPr id="6256" name="Group 598">
            <a:extLst>
              <a:ext uri="{FF2B5EF4-FFF2-40B4-BE49-F238E27FC236}">
                <a16:creationId xmlns:a16="http://schemas.microsoft.com/office/drawing/2014/main" id="{BAD56FDB-3B9C-4194-B01A-E3B9F9A1B26D}"/>
              </a:ext>
            </a:extLst>
          </p:cNvPr>
          <p:cNvGrpSpPr>
            <a:grpSpLocks/>
          </p:cNvGrpSpPr>
          <p:nvPr/>
        </p:nvGrpSpPr>
        <p:grpSpPr bwMode="auto">
          <a:xfrm>
            <a:off x="8361363" y="5211861"/>
            <a:ext cx="290512" cy="404812"/>
            <a:chOff x="4290" y="3130"/>
            <a:chExt cx="183" cy="255"/>
          </a:xfrm>
        </p:grpSpPr>
        <p:pic>
          <p:nvPicPr>
            <p:cNvPr id="6301" name="Picture 599" descr="31u_bnrz[1]">
              <a:extLst>
                <a:ext uri="{FF2B5EF4-FFF2-40B4-BE49-F238E27FC236}">
                  <a16:creationId xmlns:a16="http://schemas.microsoft.com/office/drawing/2014/main" id="{A15B6297-5507-4716-A8D3-F4AF367A53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02" name="Freeform 600">
              <a:extLst>
                <a:ext uri="{FF2B5EF4-FFF2-40B4-BE49-F238E27FC236}">
                  <a16:creationId xmlns:a16="http://schemas.microsoft.com/office/drawing/2014/main" id="{6A4590B5-49F4-448D-8057-10615CE62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>
                <a:gd name="T0" fmla="*/ 0 w 199"/>
                <a:gd name="T1" fmla="*/ 0 h 232"/>
                <a:gd name="T2" fmla="*/ 0 w 199"/>
                <a:gd name="T3" fmla="*/ 0 h 232"/>
                <a:gd name="T4" fmla="*/ 0 w 199"/>
                <a:gd name="T5" fmla="*/ 0 h 232"/>
                <a:gd name="T6" fmla="*/ 0 w 199"/>
                <a:gd name="T7" fmla="*/ 0 h 232"/>
                <a:gd name="T8" fmla="*/ 0 w 199"/>
                <a:gd name="T9" fmla="*/ 0 h 232"/>
                <a:gd name="T10" fmla="*/ 0 w 199"/>
                <a:gd name="T11" fmla="*/ 0 h 232"/>
                <a:gd name="T12" fmla="*/ 0 w 199"/>
                <a:gd name="T13" fmla="*/ 0 h 232"/>
                <a:gd name="T14" fmla="*/ 0 w 199"/>
                <a:gd name="T15" fmla="*/ 0 h 232"/>
                <a:gd name="T16" fmla="*/ 0 w 199"/>
                <a:gd name="T17" fmla="*/ 0 h 232"/>
                <a:gd name="T18" fmla="*/ 0 w 199"/>
                <a:gd name="T19" fmla="*/ 0 h 232"/>
                <a:gd name="T20" fmla="*/ 0 w 199"/>
                <a:gd name="T21" fmla="*/ 0 h 232"/>
                <a:gd name="T22" fmla="*/ 0 w 199"/>
                <a:gd name="T23" fmla="*/ 0 h 232"/>
                <a:gd name="T24" fmla="*/ 0 w 199"/>
                <a:gd name="T25" fmla="*/ 0 h 232"/>
                <a:gd name="T26" fmla="*/ 0 w 199"/>
                <a:gd name="T27" fmla="*/ 0 h 232"/>
                <a:gd name="T28" fmla="*/ 0 w 199"/>
                <a:gd name="T29" fmla="*/ 0 h 232"/>
                <a:gd name="T30" fmla="*/ 0 w 199"/>
                <a:gd name="T31" fmla="*/ 0 h 232"/>
                <a:gd name="T32" fmla="*/ 0 w 199"/>
                <a:gd name="T33" fmla="*/ 0 h 232"/>
                <a:gd name="T34" fmla="*/ 0 w 199"/>
                <a:gd name="T35" fmla="*/ 0 h 232"/>
                <a:gd name="T36" fmla="*/ 0 w 199"/>
                <a:gd name="T37" fmla="*/ 0 h 232"/>
                <a:gd name="T38" fmla="*/ 0 w 199"/>
                <a:gd name="T39" fmla="*/ 0 h 232"/>
                <a:gd name="T40" fmla="*/ 0 w 199"/>
                <a:gd name="T41" fmla="*/ 0 h 232"/>
                <a:gd name="T42" fmla="*/ 0 w 199"/>
                <a:gd name="T43" fmla="*/ 0 h 232"/>
                <a:gd name="T44" fmla="*/ 0 w 199"/>
                <a:gd name="T45" fmla="*/ 0 h 232"/>
                <a:gd name="T46" fmla="*/ 0 w 199"/>
                <a:gd name="T47" fmla="*/ 0 h 232"/>
                <a:gd name="T48" fmla="*/ 0 w 199"/>
                <a:gd name="T49" fmla="*/ 0 h 232"/>
                <a:gd name="T50" fmla="*/ 0 w 199"/>
                <a:gd name="T51" fmla="*/ 0 h 232"/>
                <a:gd name="T52" fmla="*/ 0 w 199"/>
                <a:gd name="T53" fmla="*/ 0 h 232"/>
                <a:gd name="T54" fmla="*/ 0 w 199"/>
                <a:gd name="T55" fmla="*/ 0 h 232"/>
                <a:gd name="T56" fmla="*/ 0 w 199"/>
                <a:gd name="T57" fmla="*/ 0 h 232"/>
                <a:gd name="T58" fmla="*/ 0 w 199"/>
                <a:gd name="T59" fmla="*/ 0 h 232"/>
                <a:gd name="T60" fmla="*/ 0 w 199"/>
                <a:gd name="T61" fmla="*/ 0 h 232"/>
                <a:gd name="T62" fmla="*/ 0 w 199"/>
                <a:gd name="T63" fmla="*/ 0 h 232"/>
                <a:gd name="T64" fmla="*/ 0 w 199"/>
                <a:gd name="T65" fmla="*/ 0 h 232"/>
                <a:gd name="T66" fmla="*/ 0 w 199"/>
                <a:gd name="T67" fmla="*/ 0 h 232"/>
                <a:gd name="T68" fmla="*/ 0 w 199"/>
                <a:gd name="T69" fmla="*/ 0 h 232"/>
                <a:gd name="T70" fmla="*/ 0 w 199"/>
                <a:gd name="T71" fmla="*/ 0 h 232"/>
                <a:gd name="T72" fmla="*/ 0 w 199"/>
                <a:gd name="T73" fmla="*/ 0 h 232"/>
                <a:gd name="T74" fmla="*/ 0 w 199"/>
                <a:gd name="T75" fmla="*/ 0 h 232"/>
                <a:gd name="T76" fmla="*/ 0 w 199"/>
                <a:gd name="T77" fmla="*/ 0 h 232"/>
                <a:gd name="T78" fmla="*/ 0 w 199"/>
                <a:gd name="T79" fmla="*/ 0 h 232"/>
                <a:gd name="T80" fmla="*/ 0 w 199"/>
                <a:gd name="T81" fmla="*/ 0 h 232"/>
                <a:gd name="T82" fmla="*/ 0 w 199"/>
                <a:gd name="T83" fmla="*/ 0 h 232"/>
                <a:gd name="T84" fmla="*/ 0 w 199"/>
                <a:gd name="T85" fmla="*/ 0 h 232"/>
                <a:gd name="T86" fmla="*/ 0 w 199"/>
                <a:gd name="T87" fmla="*/ 0 h 232"/>
                <a:gd name="T88" fmla="*/ 0 w 199"/>
                <a:gd name="T89" fmla="*/ 0 h 232"/>
                <a:gd name="T90" fmla="*/ 0 w 199"/>
                <a:gd name="T91" fmla="*/ 0 h 232"/>
                <a:gd name="T92" fmla="*/ 0 w 199"/>
                <a:gd name="T93" fmla="*/ 0 h 232"/>
                <a:gd name="T94" fmla="*/ 0 w 199"/>
                <a:gd name="T95" fmla="*/ 0 h 232"/>
                <a:gd name="T96" fmla="*/ 0 w 199"/>
                <a:gd name="T97" fmla="*/ 0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303" name="Freeform 601">
              <a:extLst>
                <a:ext uri="{FF2B5EF4-FFF2-40B4-BE49-F238E27FC236}">
                  <a16:creationId xmlns:a16="http://schemas.microsoft.com/office/drawing/2014/main" id="{5A62BEC6-D37B-4EB5-ABDE-4A7766E42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>
                <a:gd name="T0" fmla="*/ 0 w 128"/>
                <a:gd name="T1" fmla="*/ 0 h 180"/>
                <a:gd name="T2" fmla="*/ 0 w 128"/>
                <a:gd name="T3" fmla="*/ 0 h 180"/>
                <a:gd name="T4" fmla="*/ 0 w 128"/>
                <a:gd name="T5" fmla="*/ 0 h 180"/>
                <a:gd name="T6" fmla="*/ 0 w 128"/>
                <a:gd name="T7" fmla="*/ 0 h 180"/>
                <a:gd name="T8" fmla="*/ 0 w 128"/>
                <a:gd name="T9" fmla="*/ 0 h 180"/>
                <a:gd name="T10" fmla="*/ 0 w 128"/>
                <a:gd name="T11" fmla="*/ 0 h 180"/>
                <a:gd name="T12" fmla="*/ 0 w 128"/>
                <a:gd name="T13" fmla="*/ 0 h 180"/>
                <a:gd name="T14" fmla="*/ 0 w 128"/>
                <a:gd name="T15" fmla="*/ 0 h 180"/>
                <a:gd name="T16" fmla="*/ 0 w 128"/>
                <a:gd name="T17" fmla="*/ 0 h 180"/>
                <a:gd name="T18" fmla="*/ 0 w 128"/>
                <a:gd name="T19" fmla="*/ 0 h 180"/>
                <a:gd name="T20" fmla="*/ 0 w 128"/>
                <a:gd name="T21" fmla="*/ 0 h 180"/>
                <a:gd name="T22" fmla="*/ 0 w 128"/>
                <a:gd name="T23" fmla="*/ 0 h 180"/>
                <a:gd name="T24" fmla="*/ 0 w 128"/>
                <a:gd name="T25" fmla="*/ 0 h 180"/>
                <a:gd name="T26" fmla="*/ 0 w 128"/>
                <a:gd name="T27" fmla="*/ 0 h 180"/>
                <a:gd name="T28" fmla="*/ 0 w 128"/>
                <a:gd name="T29" fmla="*/ 0 h 180"/>
                <a:gd name="T30" fmla="*/ 0 w 128"/>
                <a:gd name="T31" fmla="*/ 0 h 180"/>
                <a:gd name="T32" fmla="*/ 0 w 128"/>
                <a:gd name="T33" fmla="*/ 0 h 180"/>
                <a:gd name="T34" fmla="*/ 0 w 128"/>
                <a:gd name="T35" fmla="*/ 0 h 180"/>
                <a:gd name="T36" fmla="*/ 0 w 128"/>
                <a:gd name="T37" fmla="*/ 0 h 180"/>
                <a:gd name="T38" fmla="*/ 0 w 128"/>
                <a:gd name="T39" fmla="*/ 0 h 180"/>
                <a:gd name="T40" fmla="*/ 0 w 128"/>
                <a:gd name="T41" fmla="*/ 0 h 180"/>
                <a:gd name="T42" fmla="*/ 0 w 128"/>
                <a:gd name="T43" fmla="*/ 0 h 180"/>
                <a:gd name="T44" fmla="*/ 0 w 128"/>
                <a:gd name="T45" fmla="*/ 0 h 180"/>
                <a:gd name="T46" fmla="*/ 0 w 128"/>
                <a:gd name="T47" fmla="*/ 0 h 180"/>
                <a:gd name="T48" fmla="*/ 0 w 128"/>
                <a:gd name="T49" fmla="*/ 0 h 180"/>
                <a:gd name="T50" fmla="*/ 0 w 128"/>
                <a:gd name="T51" fmla="*/ 0 h 180"/>
                <a:gd name="T52" fmla="*/ 0 w 128"/>
                <a:gd name="T53" fmla="*/ 0 h 180"/>
                <a:gd name="T54" fmla="*/ 0 w 128"/>
                <a:gd name="T55" fmla="*/ 0 h 180"/>
                <a:gd name="T56" fmla="*/ 0 w 128"/>
                <a:gd name="T57" fmla="*/ 0 h 180"/>
                <a:gd name="T58" fmla="*/ 0 w 128"/>
                <a:gd name="T59" fmla="*/ 0 h 180"/>
                <a:gd name="T60" fmla="*/ 0 w 128"/>
                <a:gd name="T61" fmla="*/ 0 h 180"/>
                <a:gd name="T62" fmla="*/ 0 w 128"/>
                <a:gd name="T63" fmla="*/ 0 h 180"/>
                <a:gd name="T64" fmla="*/ 0 w 128"/>
                <a:gd name="T65" fmla="*/ 0 h 180"/>
                <a:gd name="T66" fmla="*/ 0 w 128"/>
                <a:gd name="T67" fmla="*/ 0 h 180"/>
                <a:gd name="T68" fmla="*/ 0 w 128"/>
                <a:gd name="T69" fmla="*/ 0 h 180"/>
                <a:gd name="T70" fmla="*/ 0 w 128"/>
                <a:gd name="T71" fmla="*/ 0 h 180"/>
                <a:gd name="T72" fmla="*/ 0 w 128"/>
                <a:gd name="T73" fmla="*/ 0 h 180"/>
                <a:gd name="T74" fmla="*/ 0 w 128"/>
                <a:gd name="T75" fmla="*/ 0 h 180"/>
                <a:gd name="T76" fmla="*/ 0 w 128"/>
                <a:gd name="T77" fmla="*/ 0 h 180"/>
                <a:gd name="T78" fmla="*/ 0 w 128"/>
                <a:gd name="T79" fmla="*/ 0 h 180"/>
                <a:gd name="T80" fmla="*/ 0 w 128"/>
                <a:gd name="T81" fmla="*/ 0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304" name="Freeform 602">
              <a:extLst>
                <a:ext uri="{FF2B5EF4-FFF2-40B4-BE49-F238E27FC236}">
                  <a16:creationId xmlns:a16="http://schemas.microsoft.com/office/drawing/2014/main" id="{5B32B909-1D91-4EBB-B52A-110389143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>
                <a:gd name="T0" fmla="*/ 0 w 322"/>
                <a:gd name="T1" fmla="*/ 0 h 378"/>
                <a:gd name="T2" fmla="*/ 0 w 322"/>
                <a:gd name="T3" fmla="*/ 0 h 378"/>
                <a:gd name="T4" fmla="*/ 0 w 322"/>
                <a:gd name="T5" fmla="*/ 0 h 378"/>
                <a:gd name="T6" fmla="*/ 0 w 322"/>
                <a:gd name="T7" fmla="*/ 0 h 378"/>
                <a:gd name="T8" fmla="*/ 0 w 322"/>
                <a:gd name="T9" fmla="*/ 0 h 378"/>
                <a:gd name="T10" fmla="*/ 0 w 322"/>
                <a:gd name="T11" fmla="*/ 0 h 378"/>
                <a:gd name="T12" fmla="*/ 0 w 322"/>
                <a:gd name="T13" fmla="*/ 0 h 378"/>
                <a:gd name="T14" fmla="*/ 0 w 322"/>
                <a:gd name="T15" fmla="*/ 0 h 378"/>
                <a:gd name="T16" fmla="*/ 0 w 322"/>
                <a:gd name="T17" fmla="*/ 0 h 378"/>
                <a:gd name="T18" fmla="*/ 0 w 322"/>
                <a:gd name="T19" fmla="*/ 0 h 378"/>
                <a:gd name="T20" fmla="*/ 0 w 322"/>
                <a:gd name="T21" fmla="*/ 0 h 378"/>
                <a:gd name="T22" fmla="*/ 0 w 322"/>
                <a:gd name="T23" fmla="*/ 0 h 378"/>
                <a:gd name="T24" fmla="*/ 0 w 322"/>
                <a:gd name="T25" fmla="*/ 0 h 378"/>
                <a:gd name="T26" fmla="*/ 0 w 322"/>
                <a:gd name="T27" fmla="*/ 0 h 378"/>
                <a:gd name="T28" fmla="*/ 0 w 322"/>
                <a:gd name="T29" fmla="*/ 0 h 378"/>
                <a:gd name="T30" fmla="*/ 0 w 322"/>
                <a:gd name="T31" fmla="*/ 0 h 378"/>
                <a:gd name="T32" fmla="*/ 0 w 322"/>
                <a:gd name="T33" fmla="*/ 0 h 378"/>
                <a:gd name="T34" fmla="*/ 0 w 322"/>
                <a:gd name="T35" fmla="*/ 0 h 378"/>
                <a:gd name="T36" fmla="*/ 0 w 322"/>
                <a:gd name="T37" fmla="*/ 0 h 378"/>
                <a:gd name="T38" fmla="*/ 0 w 322"/>
                <a:gd name="T39" fmla="*/ 0 h 378"/>
                <a:gd name="T40" fmla="*/ 0 w 322"/>
                <a:gd name="T41" fmla="*/ 0 h 378"/>
                <a:gd name="T42" fmla="*/ 0 w 322"/>
                <a:gd name="T43" fmla="*/ 0 h 378"/>
                <a:gd name="T44" fmla="*/ 0 w 322"/>
                <a:gd name="T45" fmla="*/ 0 h 378"/>
                <a:gd name="T46" fmla="*/ 0 w 322"/>
                <a:gd name="T47" fmla="*/ 0 h 378"/>
                <a:gd name="T48" fmla="*/ 0 w 322"/>
                <a:gd name="T49" fmla="*/ 0 h 378"/>
                <a:gd name="T50" fmla="*/ 0 w 322"/>
                <a:gd name="T51" fmla="*/ 0 h 378"/>
                <a:gd name="T52" fmla="*/ 0 w 322"/>
                <a:gd name="T53" fmla="*/ 0 h 378"/>
                <a:gd name="T54" fmla="*/ 0 w 322"/>
                <a:gd name="T55" fmla="*/ 0 h 378"/>
                <a:gd name="T56" fmla="*/ 0 w 322"/>
                <a:gd name="T57" fmla="*/ 0 h 378"/>
                <a:gd name="T58" fmla="*/ 0 w 322"/>
                <a:gd name="T59" fmla="*/ 0 h 378"/>
                <a:gd name="T60" fmla="*/ 0 w 322"/>
                <a:gd name="T61" fmla="*/ 0 h 378"/>
                <a:gd name="T62" fmla="*/ 0 w 322"/>
                <a:gd name="T63" fmla="*/ 0 h 378"/>
                <a:gd name="T64" fmla="*/ 0 w 322"/>
                <a:gd name="T65" fmla="*/ 0 h 378"/>
                <a:gd name="T66" fmla="*/ 0 w 322"/>
                <a:gd name="T67" fmla="*/ 0 h 378"/>
                <a:gd name="T68" fmla="*/ 0 w 322"/>
                <a:gd name="T69" fmla="*/ 0 h 378"/>
                <a:gd name="T70" fmla="*/ 0 w 322"/>
                <a:gd name="T71" fmla="*/ 0 h 378"/>
                <a:gd name="T72" fmla="*/ 0 w 322"/>
                <a:gd name="T73" fmla="*/ 0 h 378"/>
                <a:gd name="T74" fmla="*/ 0 w 322"/>
                <a:gd name="T75" fmla="*/ 0 h 378"/>
                <a:gd name="T76" fmla="*/ 0 w 322"/>
                <a:gd name="T77" fmla="*/ 0 h 378"/>
                <a:gd name="T78" fmla="*/ 0 w 322"/>
                <a:gd name="T79" fmla="*/ 0 h 378"/>
                <a:gd name="T80" fmla="*/ 0 w 322"/>
                <a:gd name="T81" fmla="*/ 0 h 378"/>
                <a:gd name="T82" fmla="*/ 0 w 322"/>
                <a:gd name="T83" fmla="*/ 0 h 378"/>
                <a:gd name="T84" fmla="*/ 0 w 322"/>
                <a:gd name="T85" fmla="*/ 0 h 378"/>
                <a:gd name="T86" fmla="*/ 0 w 322"/>
                <a:gd name="T87" fmla="*/ 0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305" name="Freeform 603">
              <a:extLst>
                <a:ext uri="{FF2B5EF4-FFF2-40B4-BE49-F238E27FC236}">
                  <a16:creationId xmlns:a16="http://schemas.microsoft.com/office/drawing/2014/main" id="{80FD8357-D482-435B-BEE0-50DB90AC2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>
                <a:gd name="T0" fmla="*/ 0 w 283"/>
                <a:gd name="T1" fmla="*/ 0 h 252"/>
                <a:gd name="T2" fmla="*/ 0 w 283"/>
                <a:gd name="T3" fmla="*/ 0 h 252"/>
                <a:gd name="T4" fmla="*/ 0 w 283"/>
                <a:gd name="T5" fmla="*/ 0 h 252"/>
                <a:gd name="T6" fmla="*/ 0 w 283"/>
                <a:gd name="T7" fmla="*/ 0 h 252"/>
                <a:gd name="T8" fmla="*/ 0 w 283"/>
                <a:gd name="T9" fmla="*/ 0 h 252"/>
                <a:gd name="T10" fmla="*/ 0 w 283"/>
                <a:gd name="T11" fmla="*/ 0 h 252"/>
                <a:gd name="T12" fmla="*/ 0 w 283"/>
                <a:gd name="T13" fmla="*/ 0 h 252"/>
                <a:gd name="T14" fmla="*/ 0 w 283"/>
                <a:gd name="T15" fmla="*/ 0 h 252"/>
                <a:gd name="T16" fmla="*/ 0 w 283"/>
                <a:gd name="T17" fmla="*/ 0 h 252"/>
                <a:gd name="T18" fmla="*/ 0 w 283"/>
                <a:gd name="T19" fmla="*/ 0 h 252"/>
                <a:gd name="T20" fmla="*/ 0 w 283"/>
                <a:gd name="T21" fmla="*/ 0 h 252"/>
                <a:gd name="T22" fmla="*/ 0 w 283"/>
                <a:gd name="T23" fmla="*/ 0 h 252"/>
                <a:gd name="T24" fmla="*/ 0 w 283"/>
                <a:gd name="T25" fmla="*/ 0 h 252"/>
                <a:gd name="T26" fmla="*/ 0 w 283"/>
                <a:gd name="T27" fmla="*/ 0 h 252"/>
                <a:gd name="T28" fmla="*/ 0 w 283"/>
                <a:gd name="T29" fmla="*/ 0 h 252"/>
                <a:gd name="T30" fmla="*/ 0 w 283"/>
                <a:gd name="T31" fmla="*/ 0 h 252"/>
                <a:gd name="T32" fmla="*/ 0 w 283"/>
                <a:gd name="T33" fmla="*/ 0 h 252"/>
                <a:gd name="T34" fmla="*/ 0 w 283"/>
                <a:gd name="T35" fmla="*/ 0 h 252"/>
                <a:gd name="T36" fmla="*/ 0 w 283"/>
                <a:gd name="T37" fmla="*/ 0 h 252"/>
                <a:gd name="T38" fmla="*/ 0 w 283"/>
                <a:gd name="T39" fmla="*/ 0 h 252"/>
                <a:gd name="T40" fmla="*/ 0 w 283"/>
                <a:gd name="T41" fmla="*/ 0 h 252"/>
                <a:gd name="T42" fmla="*/ 0 w 283"/>
                <a:gd name="T43" fmla="*/ 0 h 252"/>
                <a:gd name="T44" fmla="*/ 0 w 283"/>
                <a:gd name="T45" fmla="*/ 0 h 252"/>
                <a:gd name="T46" fmla="*/ 0 w 283"/>
                <a:gd name="T47" fmla="*/ 0 h 252"/>
                <a:gd name="T48" fmla="*/ 0 w 283"/>
                <a:gd name="T49" fmla="*/ 0 h 252"/>
                <a:gd name="T50" fmla="*/ 0 w 283"/>
                <a:gd name="T51" fmla="*/ 0 h 252"/>
                <a:gd name="T52" fmla="*/ 0 w 283"/>
                <a:gd name="T53" fmla="*/ 0 h 252"/>
                <a:gd name="T54" fmla="*/ 0 w 283"/>
                <a:gd name="T55" fmla="*/ 0 h 252"/>
                <a:gd name="T56" fmla="*/ 0 w 283"/>
                <a:gd name="T57" fmla="*/ 0 h 252"/>
                <a:gd name="T58" fmla="*/ 0 w 283"/>
                <a:gd name="T59" fmla="*/ 0 h 252"/>
                <a:gd name="T60" fmla="*/ 0 w 283"/>
                <a:gd name="T61" fmla="*/ 0 h 252"/>
                <a:gd name="T62" fmla="*/ 0 w 283"/>
                <a:gd name="T63" fmla="*/ 0 h 252"/>
                <a:gd name="T64" fmla="*/ 0 w 283"/>
                <a:gd name="T65" fmla="*/ 0 h 252"/>
                <a:gd name="T66" fmla="*/ 0 w 283"/>
                <a:gd name="T67" fmla="*/ 0 h 252"/>
                <a:gd name="T68" fmla="*/ 0 w 283"/>
                <a:gd name="T69" fmla="*/ 0 h 252"/>
                <a:gd name="T70" fmla="*/ 0 w 283"/>
                <a:gd name="T71" fmla="*/ 0 h 252"/>
                <a:gd name="T72" fmla="*/ 0 w 283"/>
                <a:gd name="T73" fmla="*/ 0 h 252"/>
                <a:gd name="T74" fmla="*/ 0 w 283"/>
                <a:gd name="T75" fmla="*/ 0 h 252"/>
                <a:gd name="T76" fmla="*/ 0 w 283"/>
                <a:gd name="T77" fmla="*/ 0 h 252"/>
                <a:gd name="T78" fmla="*/ 0 w 283"/>
                <a:gd name="T79" fmla="*/ 0 h 252"/>
                <a:gd name="T80" fmla="*/ 0 w 283"/>
                <a:gd name="T81" fmla="*/ 0 h 252"/>
                <a:gd name="T82" fmla="*/ 0 w 283"/>
                <a:gd name="T83" fmla="*/ 0 h 252"/>
                <a:gd name="T84" fmla="*/ 0 w 283"/>
                <a:gd name="T85" fmla="*/ 0 h 252"/>
                <a:gd name="T86" fmla="*/ 0 w 283"/>
                <a:gd name="T87" fmla="*/ 0 h 252"/>
                <a:gd name="T88" fmla="*/ 0 w 283"/>
                <a:gd name="T89" fmla="*/ 0 h 252"/>
                <a:gd name="T90" fmla="*/ 0 w 283"/>
                <a:gd name="T91" fmla="*/ 0 h 252"/>
                <a:gd name="T92" fmla="*/ 0 w 283"/>
                <a:gd name="T93" fmla="*/ 0 h 252"/>
                <a:gd name="T94" fmla="*/ 0 w 283"/>
                <a:gd name="T95" fmla="*/ 0 h 252"/>
                <a:gd name="T96" fmla="*/ 0 w 283"/>
                <a:gd name="T97" fmla="*/ 0 h 252"/>
                <a:gd name="T98" fmla="*/ 0 w 283"/>
                <a:gd name="T99" fmla="*/ 0 h 252"/>
                <a:gd name="T100" fmla="*/ 0 w 283"/>
                <a:gd name="T101" fmla="*/ 0 h 252"/>
                <a:gd name="T102" fmla="*/ 0 w 283"/>
                <a:gd name="T103" fmla="*/ 0 h 252"/>
                <a:gd name="T104" fmla="*/ 0 w 283"/>
                <a:gd name="T105" fmla="*/ 0 h 252"/>
                <a:gd name="T106" fmla="*/ 0 w 283"/>
                <a:gd name="T107" fmla="*/ 0 h 252"/>
                <a:gd name="T108" fmla="*/ 0 w 283"/>
                <a:gd name="T109" fmla="*/ 0 h 252"/>
                <a:gd name="T110" fmla="*/ 0 w 283"/>
                <a:gd name="T111" fmla="*/ 0 h 252"/>
                <a:gd name="T112" fmla="*/ 0 w 283"/>
                <a:gd name="T113" fmla="*/ 0 h 252"/>
                <a:gd name="T114" fmla="*/ 0 w 283"/>
                <a:gd name="T115" fmla="*/ 0 h 252"/>
                <a:gd name="T116" fmla="*/ 0 w 283"/>
                <a:gd name="T117" fmla="*/ 0 h 252"/>
                <a:gd name="T118" fmla="*/ 0 w 283"/>
                <a:gd name="T119" fmla="*/ 0 h 252"/>
                <a:gd name="T120" fmla="*/ 0 w 283"/>
                <a:gd name="T121" fmla="*/ 0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306" name="Freeform 604">
              <a:extLst>
                <a:ext uri="{FF2B5EF4-FFF2-40B4-BE49-F238E27FC236}">
                  <a16:creationId xmlns:a16="http://schemas.microsoft.com/office/drawing/2014/main" id="{0957B2B5-BE87-426A-A16F-1C32F54B5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>
                <a:gd name="T0" fmla="*/ 0 w 114"/>
                <a:gd name="T1" fmla="*/ 0 h 238"/>
                <a:gd name="T2" fmla="*/ 0 w 114"/>
                <a:gd name="T3" fmla="*/ 0 h 238"/>
                <a:gd name="T4" fmla="*/ 0 w 114"/>
                <a:gd name="T5" fmla="*/ 0 h 238"/>
                <a:gd name="T6" fmla="*/ 0 w 114"/>
                <a:gd name="T7" fmla="*/ 0 h 238"/>
                <a:gd name="T8" fmla="*/ 0 w 114"/>
                <a:gd name="T9" fmla="*/ 0 h 238"/>
                <a:gd name="T10" fmla="*/ 0 w 114"/>
                <a:gd name="T11" fmla="*/ 0 h 238"/>
                <a:gd name="T12" fmla="*/ 0 w 114"/>
                <a:gd name="T13" fmla="*/ 0 h 238"/>
                <a:gd name="T14" fmla="*/ 0 w 114"/>
                <a:gd name="T15" fmla="*/ 0 h 238"/>
                <a:gd name="T16" fmla="*/ 0 w 114"/>
                <a:gd name="T17" fmla="*/ 0 h 238"/>
                <a:gd name="T18" fmla="*/ 0 w 114"/>
                <a:gd name="T19" fmla="*/ 0 h 238"/>
                <a:gd name="T20" fmla="*/ 0 w 114"/>
                <a:gd name="T21" fmla="*/ 0 h 238"/>
                <a:gd name="T22" fmla="*/ 0 w 114"/>
                <a:gd name="T23" fmla="*/ 0 h 238"/>
                <a:gd name="T24" fmla="*/ 0 w 114"/>
                <a:gd name="T25" fmla="*/ 0 h 238"/>
                <a:gd name="T26" fmla="*/ 0 w 114"/>
                <a:gd name="T27" fmla="*/ 0 h 238"/>
                <a:gd name="T28" fmla="*/ 0 w 114"/>
                <a:gd name="T29" fmla="*/ 0 h 238"/>
                <a:gd name="T30" fmla="*/ 0 w 114"/>
                <a:gd name="T31" fmla="*/ 0 h 238"/>
                <a:gd name="T32" fmla="*/ 0 w 114"/>
                <a:gd name="T33" fmla="*/ 0 h 238"/>
                <a:gd name="T34" fmla="*/ 0 w 114"/>
                <a:gd name="T35" fmla="*/ 0 h 238"/>
                <a:gd name="T36" fmla="*/ 0 w 114"/>
                <a:gd name="T37" fmla="*/ 0 h 238"/>
                <a:gd name="T38" fmla="*/ 0 w 114"/>
                <a:gd name="T39" fmla="*/ 0 h 238"/>
                <a:gd name="T40" fmla="*/ 0 w 114"/>
                <a:gd name="T41" fmla="*/ 0 h 238"/>
                <a:gd name="T42" fmla="*/ 0 w 114"/>
                <a:gd name="T43" fmla="*/ 0 h 238"/>
                <a:gd name="T44" fmla="*/ 0 w 114"/>
                <a:gd name="T45" fmla="*/ 0 h 238"/>
                <a:gd name="T46" fmla="*/ 0 w 114"/>
                <a:gd name="T47" fmla="*/ 0 h 238"/>
                <a:gd name="T48" fmla="*/ 0 w 114"/>
                <a:gd name="T49" fmla="*/ 0 h 238"/>
                <a:gd name="T50" fmla="*/ 0 w 114"/>
                <a:gd name="T51" fmla="*/ 0 h 238"/>
                <a:gd name="T52" fmla="*/ 0 w 114"/>
                <a:gd name="T53" fmla="*/ 0 h 238"/>
                <a:gd name="T54" fmla="*/ 0 w 114"/>
                <a:gd name="T55" fmla="*/ 0 h 238"/>
                <a:gd name="T56" fmla="*/ 0 w 114"/>
                <a:gd name="T57" fmla="*/ 0 h 238"/>
                <a:gd name="T58" fmla="*/ 0 w 114"/>
                <a:gd name="T59" fmla="*/ 0 h 238"/>
                <a:gd name="T60" fmla="*/ 0 w 114"/>
                <a:gd name="T61" fmla="*/ 0 h 238"/>
                <a:gd name="T62" fmla="*/ 0 w 114"/>
                <a:gd name="T63" fmla="*/ 0 h 238"/>
                <a:gd name="T64" fmla="*/ 0 w 114"/>
                <a:gd name="T65" fmla="*/ 0 h 238"/>
                <a:gd name="T66" fmla="*/ 0 w 114"/>
                <a:gd name="T67" fmla="*/ 0 h 238"/>
                <a:gd name="T68" fmla="*/ 0 w 114"/>
                <a:gd name="T69" fmla="*/ 0 h 238"/>
                <a:gd name="T70" fmla="*/ 0 w 114"/>
                <a:gd name="T71" fmla="*/ 0 h 238"/>
                <a:gd name="T72" fmla="*/ 0 w 114"/>
                <a:gd name="T73" fmla="*/ 0 h 238"/>
                <a:gd name="T74" fmla="*/ 0 w 114"/>
                <a:gd name="T75" fmla="*/ 0 h 238"/>
                <a:gd name="T76" fmla="*/ 0 w 114"/>
                <a:gd name="T77" fmla="*/ 0 h 238"/>
                <a:gd name="T78" fmla="*/ 0 w 114"/>
                <a:gd name="T79" fmla="*/ 0 h 238"/>
                <a:gd name="T80" fmla="*/ 0 w 114"/>
                <a:gd name="T81" fmla="*/ 0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307" name="Freeform 605">
              <a:extLst>
                <a:ext uri="{FF2B5EF4-FFF2-40B4-BE49-F238E27FC236}">
                  <a16:creationId xmlns:a16="http://schemas.microsoft.com/office/drawing/2014/main" id="{34AAA647-5C56-46A9-A676-7ABFB330C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>
                <a:gd name="T0" fmla="*/ 0 w 246"/>
                <a:gd name="T1" fmla="*/ 0 h 310"/>
                <a:gd name="T2" fmla="*/ 0 w 246"/>
                <a:gd name="T3" fmla="*/ 0 h 310"/>
                <a:gd name="T4" fmla="*/ 0 w 246"/>
                <a:gd name="T5" fmla="*/ 0 h 310"/>
                <a:gd name="T6" fmla="*/ 0 w 246"/>
                <a:gd name="T7" fmla="*/ 0 h 310"/>
                <a:gd name="T8" fmla="*/ 0 w 246"/>
                <a:gd name="T9" fmla="*/ 0 h 310"/>
                <a:gd name="T10" fmla="*/ 0 w 246"/>
                <a:gd name="T11" fmla="*/ 0 h 310"/>
                <a:gd name="T12" fmla="*/ 0 w 246"/>
                <a:gd name="T13" fmla="*/ 0 h 310"/>
                <a:gd name="T14" fmla="*/ 0 w 246"/>
                <a:gd name="T15" fmla="*/ 0 h 310"/>
                <a:gd name="T16" fmla="*/ 0 w 246"/>
                <a:gd name="T17" fmla="*/ 0 h 310"/>
                <a:gd name="T18" fmla="*/ 0 w 246"/>
                <a:gd name="T19" fmla="*/ 0 h 310"/>
                <a:gd name="T20" fmla="*/ 0 w 246"/>
                <a:gd name="T21" fmla="*/ 0 h 310"/>
                <a:gd name="T22" fmla="*/ 0 w 246"/>
                <a:gd name="T23" fmla="*/ 0 h 310"/>
                <a:gd name="T24" fmla="*/ 0 w 246"/>
                <a:gd name="T25" fmla="*/ 0 h 310"/>
                <a:gd name="T26" fmla="*/ 0 w 246"/>
                <a:gd name="T27" fmla="*/ 0 h 310"/>
                <a:gd name="T28" fmla="*/ 0 w 246"/>
                <a:gd name="T29" fmla="*/ 0 h 310"/>
                <a:gd name="T30" fmla="*/ 0 w 246"/>
                <a:gd name="T31" fmla="*/ 0 h 310"/>
                <a:gd name="T32" fmla="*/ 0 w 246"/>
                <a:gd name="T33" fmla="*/ 0 h 310"/>
                <a:gd name="T34" fmla="*/ 0 w 246"/>
                <a:gd name="T35" fmla="*/ 0 h 310"/>
                <a:gd name="T36" fmla="*/ 0 w 246"/>
                <a:gd name="T37" fmla="*/ 0 h 310"/>
                <a:gd name="T38" fmla="*/ 0 w 246"/>
                <a:gd name="T39" fmla="*/ 0 h 310"/>
                <a:gd name="T40" fmla="*/ 0 w 246"/>
                <a:gd name="T41" fmla="*/ 0 h 310"/>
                <a:gd name="T42" fmla="*/ 0 w 246"/>
                <a:gd name="T43" fmla="*/ 0 h 310"/>
                <a:gd name="T44" fmla="*/ 0 w 246"/>
                <a:gd name="T45" fmla="*/ 0 h 310"/>
                <a:gd name="T46" fmla="*/ 0 w 246"/>
                <a:gd name="T47" fmla="*/ 0 h 310"/>
                <a:gd name="T48" fmla="*/ 0 w 246"/>
                <a:gd name="T49" fmla="*/ 0 h 310"/>
                <a:gd name="T50" fmla="*/ 0 w 246"/>
                <a:gd name="T51" fmla="*/ 0 h 310"/>
                <a:gd name="T52" fmla="*/ 0 w 246"/>
                <a:gd name="T53" fmla="*/ 0 h 310"/>
                <a:gd name="T54" fmla="*/ 0 w 246"/>
                <a:gd name="T55" fmla="*/ 0 h 310"/>
                <a:gd name="T56" fmla="*/ 0 w 246"/>
                <a:gd name="T57" fmla="*/ 0 h 310"/>
                <a:gd name="T58" fmla="*/ 0 w 246"/>
                <a:gd name="T59" fmla="*/ 0 h 310"/>
                <a:gd name="T60" fmla="*/ 0 w 246"/>
                <a:gd name="T61" fmla="*/ 0 h 310"/>
                <a:gd name="T62" fmla="*/ 0 w 246"/>
                <a:gd name="T63" fmla="*/ 0 h 310"/>
                <a:gd name="T64" fmla="*/ 0 w 246"/>
                <a:gd name="T65" fmla="*/ 0 h 310"/>
                <a:gd name="T66" fmla="*/ 0 w 246"/>
                <a:gd name="T67" fmla="*/ 0 h 310"/>
                <a:gd name="T68" fmla="*/ 0 w 246"/>
                <a:gd name="T69" fmla="*/ 0 h 310"/>
                <a:gd name="T70" fmla="*/ 0 w 246"/>
                <a:gd name="T71" fmla="*/ 0 h 310"/>
                <a:gd name="T72" fmla="*/ 0 w 246"/>
                <a:gd name="T73" fmla="*/ 0 h 310"/>
                <a:gd name="T74" fmla="*/ 0 w 246"/>
                <a:gd name="T75" fmla="*/ 0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308" name="Freeform 606">
              <a:extLst>
                <a:ext uri="{FF2B5EF4-FFF2-40B4-BE49-F238E27FC236}">
                  <a16:creationId xmlns:a16="http://schemas.microsoft.com/office/drawing/2014/main" id="{4A5ABBF6-D90D-4D12-96A2-E6FA3106DB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>
                <a:gd name="T0" fmla="*/ 0 w 83"/>
                <a:gd name="T1" fmla="*/ 0 h 187"/>
                <a:gd name="T2" fmla="*/ 0 w 83"/>
                <a:gd name="T3" fmla="*/ 0 h 187"/>
                <a:gd name="T4" fmla="*/ 0 w 83"/>
                <a:gd name="T5" fmla="*/ 0 h 187"/>
                <a:gd name="T6" fmla="*/ 0 w 83"/>
                <a:gd name="T7" fmla="*/ 0 h 187"/>
                <a:gd name="T8" fmla="*/ 0 w 83"/>
                <a:gd name="T9" fmla="*/ 0 h 187"/>
                <a:gd name="T10" fmla="*/ 0 w 83"/>
                <a:gd name="T11" fmla="*/ 0 h 187"/>
                <a:gd name="T12" fmla="*/ 0 w 83"/>
                <a:gd name="T13" fmla="*/ 0 h 187"/>
                <a:gd name="T14" fmla="*/ 0 w 83"/>
                <a:gd name="T15" fmla="*/ 0 h 187"/>
                <a:gd name="T16" fmla="*/ 0 w 83"/>
                <a:gd name="T17" fmla="*/ 0 h 187"/>
                <a:gd name="T18" fmla="*/ 0 w 83"/>
                <a:gd name="T19" fmla="*/ 0 h 187"/>
                <a:gd name="T20" fmla="*/ 0 w 83"/>
                <a:gd name="T21" fmla="*/ 0 h 187"/>
                <a:gd name="T22" fmla="*/ 0 w 83"/>
                <a:gd name="T23" fmla="*/ 0 h 187"/>
                <a:gd name="T24" fmla="*/ 0 w 83"/>
                <a:gd name="T25" fmla="*/ 0 h 187"/>
                <a:gd name="T26" fmla="*/ 0 w 83"/>
                <a:gd name="T27" fmla="*/ 0 h 187"/>
                <a:gd name="T28" fmla="*/ 0 w 83"/>
                <a:gd name="T29" fmla="*/ 0 h 187"/>
                <a:gd name="T30" fmla="*/ 0 w 83"/>
                <a:gd name="T31" fmla="*/ 0 h 187"/>
                <a:gd name="T32" fmla="*/ 0 w 83"/>
                <a:gd name="T33" fmla="*/ 0 h 187"/>
                <a:gd name="T34" fmla="*/ 0 w 83"/>
                <a:gd name="T35" fmla="*/ 0 h 187"/>
                <a:gd name="T36" fmla="*/ 0 w 83"/>
                <a:gd name="T37" fmla="*/ 0 h 187"/>
                <a:gd name="T38" fmla="*/ 0 w 83"/>
                <a:gd name="T39" fmla="*/ 0 h 187"/>
                <a:gd name="T40" fmla="*/ 0 w 83"/>
                <a:gd name="T41" fmla="*/ 0 h 187"/>
                <a:gd name="T42" fmla="*/ 0 w 83"/>
                <a:gd name="T43" fmla="*/ 0 h 187"/>
                <a:gd name="T44" fmla="*/ 0 w 83"/>
                <a:gd name="T45" fmla="*/ 0 h 187"/>
                <a:gd name="T46" fmla="*/ 0 w 83"/>
                <a:gd name="T47" fmla="*/ 0 h 187"/>
                <a:gd name="T48" fmla="*/ 0 w 83"/>
                <a:gd name="T49" fmla="*/ 0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309" name="Freeform 607">
              <a:extLst>
                <a:ext uri="{FF2B5EF4-FFF2-40B4-BE49-F238E27FC236}">
                  <a16:creationId xmlns:a16="http://schemas.microsoft.com/office/drawing/2014/main" id="{68C3DB12-522C-4281-A12B-B13DC5605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>
                <a:gd name="T0" fmla="*/ 0 w 44"/>
                <a:gd name="T1" fmla="*/ 0 h 94"/>
                <a:gd name="T2" fmla="*/ 0 w 44"/>
                <a:gd name="T3" fmla="*/ 0 h 94"/>
                <a:gd name="T4" fmla="*/ 0 w 44"/>
                <a:gd name="T5" fmla="*/ 0 h 94"/>
                <a:gd name="T6" fmla="*/ 0 w 44"/>
                <a:gd name="T7" fmla="*/ 0 h 94"/>
                <a:gd name="T8" fmla="*/ 0 w 44"/>
                <a:gd name="T9" fmla="*/ 0 h 94"/>
                <a:gd name="T10" fmla="*/ 0 w 44"/>
                <a:gd name="T11" fmla="*/ 0 h 94"/>
                <a:gd name="T12" fmla="*/ 0 w 44"/>
                <a:gd name="T13" fmla="*/ 0 h 94"/>
                <a:gd name="T14" fmla="*/ 0 w 44"/>
                <a:gd name="T15" fmla="*/ 0 h 94"/>
                <a:gd name="T16" fmla="*/ 0 w 44"/>
                <a:gd name="T17" fmla="*/ 0 h 94"/>
                <a:gd name="T18" fmla="*/ 0 w 44"/>
                <a:gd name="T19" fmla="*/ 0 h 94"/>
                <a:gd name="T20" fmla="*/ 0 w 44"/>
                <a:gd name="T21" fmla="*/ 0 h 94"/>
                <a:gd name="T22" fmla="*/ 0 w 44"/>
                <a:gd name="T23" fmla="*/ 0 h 94"/>
                <a:gd name="T24" fmla="*/ 0 w 44"/>
                <a:gd name="T25" fmla="*/ 0 h 94"/>
                <a:gd name="T26" fmla="*/ 0 w 44"/>
                <a:gd name="T27" fmla="*/ 0 h 94"/>
                <a:gd name="T28" fmla="*/ 0 w 44"/>
                <a:gd name="T29" fmla="*/ 0 h 94"/>
                <a:gd name="T30" fmla="*/ 0 w 44"/>
                <a:gd name="T31" fmla="*/ 0 h 94"/>
                <a:gd name="T32" fmla="*/ 0 w 44"/>
                <a:gd name="T33" fmla="*/ 0 h 94"/>
                <a:gd name="T34" fmla="*/ 0 w 44"/>
                <a:gd name="T35" fmla="*/ 0 h 94"/>
                <a:gd name="T36" fmla="*/ 0 w 44"/>
                <a:gd name="T37" fmla="*/ 0 h 94"/>
                <a:gd name="T38" fmla="*/ 0 w 44"/>
                <a:gd name="T39" fmla="*/ 0 h 94"/>
                <a:gd name="T40" fmla="*/ 0 w 44"/>
                <a:gd name="T41" fmla="*/ 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310" name="Freeform 608">
              <a:extLst>
                <a:ext uri="{FF2B5EF4-FFF2-40B4-BE49-F238E27FC236}">
                  <a16:creationId xmlns:a16="http://schemas.microsoft.com/office/drawing/2014/main" id="{E4DFD45E-009D-4CB4-B490-E1960A44F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>
                <a:gd name="T0" fmla="*/ 0 w 38"/>
                <a:gd name="T1" fmla="*/ 0 h 54"/>
                <a:gd name="T2" fmla="*/ 0 w 38"/>
                <a:gd name="T3" fmla="*/ 0 h 54"/>
                <a:gd name="T4" fmla="*/ 0 w 38"/>
                <a:gd name="T5" fmla="*/ 0 h 54"/>
                <a:gd name="T6" fmla="*/ 0 w 38"/>
                <a:gd name="T7" fmla="*/ 0 h 54"/>
                <a:gd name="T8" fmla="*/ 0 w 38"/>
                <a:gd name="T9" fmla="*/ 0 h 54"/>
                <a:gd name="T10" fmla="*/ 0 w 38"/>
                <a:gd name="T11" fmla="*/ 0 h 54"/>
                <a:gd name="T12" fmla="*/ 0 w 38"/>
                <a:gd name="T13" fmla="*/ 0 h 54"/>
                <a:gd name="T14" fmla="*/ 0 w 38"/>
                <a:gd name="T15" fmla="*/ 0 h 54"/>
                <a:gd name="T16" fmla="*/ 0 w 38"/>
                <a:gd name="T17" fmla="*/ 0 h 54"/>
                <a:gd name="T18" fmla="*/ 0 w 38"/>
                <a:gd name="T19" fmla="*/ 0 h 54"/>
                <a:gd name="T20" fmla="*/ 0 w 38"/>
                <a:gd name="T21" fmla="*/ 0 h 54"/>
                <a:gd name="T22" fmla="*/ 0 w 38"/>
                <a:gd name="T23" fmla="*/ 0 h 54"/>
                <a:gd name="T24" fmla="*/ 0 w 38"/>
                <a:gd name="T25" fmla="*/ 0 h 54"/>
                <a:gd name="T26" fmla="*/ 0 w 38"/>
                <a:gd name="T27" fmla="*/ 0 h 54"/>
                <a:gd name="T28" fmla="*/ 0 w 38"/>
                <a:gd name="T29" fmla="*/ 0 h 54"/>
                <a:gd name="T30" fmla="*/ 0 w 38"/>
                <a:gd name="T31" fmla="*/ 0 h 54"/>
                <a:gd name="T32" fmla="*/ 0 w 38"/>
                <a:gd name="T33" fmla="*/ 0 h 54"/>
                <a:gd name="T34" fmla="*/ 0 w 38"/>
                <a:gd name="T35" fmla="*/ 0 h 54"/>
                <a:gd name="T36" fmla="*/ 0 w 38"/>
                <a:gd name="T37" fmla="*/ 0 h 54"/>
                <a:gd name="T38" fmla="*/ 0 w 38"/>
                <a:gd name="T39" fmla="*/ 0 h 54"/>
                <a:gd name="T40" fmla="*/ 0 w 38"/>
                <a:gd name="T41" fmla="*/ 0 h 54"/>
                <a:gd name="T42" fmla="*/ 0 w 38"/>
                <a:gd name="T43" fmla="*/ 0 h 54"/>
                <a:gd name="T44" fmla="*/ 0 w 38"/>
                <a:gd name="T45" fmla="*/ 0 h 54"/>
                <a:gd name="T46" fmla="*/ 0 w 38"/>
                <a:gd name="T47" fmla="*/ 0 h 54"/>
                <a:gd name="T48" fmla="*/ 0 w 38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311" name="Freeform 609">
              <a:extLst>
                <a:ext uri="{FF2B5EF4-FFF2-40B4-BE49-F238E27FC236}">
                  <a16:creationId xmlns:a16="http://schemas.microsoft.com/office/drawing/2014/main" id="{4F872AF9-15A0-4732-B1CA-6B880FC47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>
                <a:gd name="T0" fmla="*/ 0 w 52"/>
                <a:gd name="T1" fmla="*/ 0 h 36"/>
                <a:gd name="T2" fmla="*/ 0 w 52"/>
                <a:gd name="T3" fmla="*/ 0 h 36"/>
                <a:gd name="T4" fmla="*/ 0 w 52"/>
                <a:gd name="T5" fmla="*/ 0 h 36"/>
                <a:gd name="T6" fmla="*/ 0 w 52"/>
                <a:gd name="T7" fmla="*/ 0 h 36"/>
                <a:gd name="T8" fmla="*/ 0 w 52"/>
                <a:gd name="T9" fmla="*/ 0 h 36"/>
                <a:gd name="T10" fmla="*/ 0 w 52"/>
                <a:gd name="T11" fmla="*/ 0 h 36"/>
                <a:gd name="T12" fmla="*/ 0 w 52"/>
                <a:gd name="T13" fmla="*/ 0 h 36"/>
                <a:gd name="T14" fmla="*/ 0 w 52"/>
                <a:gd name="T15" fmla="*/ 0 h 36"/>
                <a:gd name="T16" fmla="*/ 0 w 52"/>
                <a:gd name="T17" fmla="*/ 0 h 36"/>
                <a:gd name="T18" fmla="*/ 0 w 52"/>
                <a:gd name="T19" fmla="*/ 0 h 36"/>
                <a:gd name="T20" fmla="*/ 0 w 52"/>
                <a:gd name="T21" fmla="*/ 0 h 36"/>
                <a:gd name="T22" fmla="*/ 0 w 52"/>
                <a:gd name="T23" fmla="*/ 0 h 36"/>
                <a:gd name="T24" fmla="*/ 0 w 52"/>
                <a:gd name="T25" fmla="*/ 0 h 36"/>
                <a:gd name="T26" fmla="*/ 0 w 52"/>
                <a:gd name="T27" fmla="*/ 0 h 36"/>
                <a:gd name="T28" fmla="*/ 0 w 52"/>
                <a:gd name="T29" fmla="*/ 0 h 36"/>
                <a:gd name="T30" fmla="*/ 0 w 52"/>
                <a:gd name="T31" fmla="*/ 0 h 36"/>
                <a:gd name="T32" fmla="*/ 0 w 52"/>
                <a:gd name="T33" fmla="*/ 0 h 36"/>
                <a:gd name="T34" fmla="*/ 0 w 52"/>
                <a:gd name="T35" fmla="*/ 0 h 36"/>
                <a:gd name="T36" fmla="*/ 0 w 52"/>
                <a:gd name="T37" fmla="*/ 0 h 36"/>
                <a:gd name="T38" fmla="*/ 0 w 52"/>
                <a:gd name="T39" fmla="*/ 0 h 36"/>
                <a:gd name="T40" fmla="*/ 0 w 52"/>
                <a:gd name="T41" fmla="*/ 0 h 36"/>
                <a:gd name="T42" fmla="*/ 0 w 52"/>
                <a:gd name="T43" fmla="*/ 0 h 36"/>
                <a:gd name="T44" fmla="*/ 0 w 52"/>
                <a:gd name="T45" fmla="*/ 0 h 36"/>
                <a:gd name="T46" fmla="*/ 0 w 52"/>
                <a:gd name="T47" fmla="*/ 0 h 36"/>
                <a:gd name="T48" fmla="*/ 0 w 52"/>
                <a:gd name="T49" fmla="*/ 0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312" name="Freeform 610">
              <a:extLst>
                <a:ext uri="{FF2B5EF4-FFF2-40B4-BE49-F238E27FC236}">
                  <a16:creationId xmlns:a16="http://schemas.microsoft.com/office/drawing/2014/main" id="{29C993E7-6DF0-42EB-B48B-75E9E92AE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>
                <a:gd name="T0" fmla="*/ 0 w 198"/>
                <a:gd name="T1" fmla="*/ 0 h 236"/>
                <a:gd name="T2" fmla="*/ 0 w 198"/>
                <a:gd name="T3" fmla="*/ 0 h 236"/>
                <a:gd name="T4" fmla="*/ 0 w 198"/>
                <a:gd name="T5" fmla="*/ 0 h 236"/>
                <a:gd name="T6" fmla="*/ 0 w 198"/>
                <a:gd name="T7" fmla="*/ 0 h 236"/>
                <a:gd name="T8" fmla="*/ 0 w 198"/>
                <a:gd name="T9" fmla="*/ 0 h 236"/>
                <a:gd name="T10" fmla="*/ 0 w 198"/>
                <a:gd name="T11" fmla="*/ 0 h 236"/>
                <a:gd name="T12" fmla="*/ 0 w 198"/>
                <a:gd name="T13" fmla="*/ 0 h 236"/>
                <a:gd name="T14" fmla="*/ 0 w 198"/>
                <a:gd name="T15" fmla="*/ 0 h 236"/>
                <a:gd name="T16" fmla="*/ 0 w 198"/>
                <a:gd name="T17" fmla="*/ 0 h 236"/>
                <a:gd name="T18" fmla="*/ 0 w 198"/>
                <a:gd name="T19" fmla="*/ 0 h 236"/>
                <a:gd name="T20" fmla="*/ 0 w 198"/>
                <a:gd name="T21" fmla="*/ 0 h 236"/>
                <a:gd name="T22" fmla="*/ 0 w 198"/>
                <a:gd name="T23" fmla="*/ 0 h 236"/>
                <a:gd name="T24" fmla="*/ 0 w 198"/>
                <a:gd name="T25" fmla="*/ 0 h 236"/>
                <a:gd name="T26" fmla="*/ 0 w 198"/>
                <a:gd name="T27" fmla="*/ 0 h 236"/>
                <a:gd name="T28" fmla="*/ 0 w 198"/>
                <a:gd name="T29" fmla="*/ 0 h 236"/>
                <a:gd name="T30" fmla="*/ 0 w 198"/>
                <a:gd name="T31" fmla="*/ 0 h 236"/>
                <a:gd name="T32" fmla="*/ 0 w 198"/>
                <a:gd name="T33" fmla="*/ 0 h 236"/>
                <a:gd name="T34" fmla="*/ 0 w 198"/>
                <a:gd name="T35" fmla="*/ 0 h 236"/>
                <a:gd name="T36" fmla="*/ 0 w 198"/>
                <a:gd name="T37" fmla="*/ 0 h 236"/>
                <a:gd name="T38" fmla="*/ 0 w 198"/>
                <a:gd name="T39" fmla="*/ 0 h 236"/>
                <a:gd name="T40" fmla="*/ 0 w 198"/>
                <a:gd name="T41" fmla="*/ 0 h 236"/>
                <a:gd name="T42" fmla="*/ 0 w 198"/>
                <a:gd name="T43" fmla="*/ 0 h 236"/>
                <a:gd name="T44" fmla="*/ 0 w 198"/>
                <a:gd name="T45" fmla="*/ 0 h 236"/>
                <a:gd name="T46" fmla="*/ 0 w 198"/>
                <a:gd name="T47" fmla="*/ 0 h 236"/>
                <a:gd name="T48" fmla="*/ 0 w 198"/>
                <a:gd name="T49" fmla="*/ 0 h 236"/>
                <a:gd name="T50" fmla="*/ 0 w 198"/>
                <a:gd name="T51" fmla="*/ 0 h 236"/>
                <a:gd name="T52" fmla="*/ 0 w 198"/>
                <a:gd name="T53" fmla="*/ 0 h 236"/>
                <a:gd name="T54" fmla="*/ 0 w 198"/>
                <a:gd name="T55" fmla="*/ 0 h 236"/>
                <a:gd name="T56" fmla="*/ 0 w 198"/>
                <a:gd name="T57" fmla="*/ 0 h 236"/>
                <a:gd name="T58" fmla="*/ 0 w 198"/>
                <a:gd name="T59" fmla="*/ 0 h 236"/>
                <a:gd name="T60" fmla="*/ 0 w 198"/>
                <a:gd name="T61" fmla="*/ 0 h 236"/>
                <a:gd name="T62" fmla="*/ 0 w 198"/>
                <a:gd name="T63" fmla="*/ 0 h 236"/>
                <a:gd name="T64" fmla="*/ 0 w 198"/>
                <a:gd name="T65" fmla="*/ 0 h 236"/>
                <a:gd name="T66" fmla="*/ 0 w 198"/>
                <a:gd name="T67" fmla="*/ 0 h 236"/>
                <a:gd name="T68" fmla="*/ 0 w 198"/>
                <a:gd name="T69" fmla="*/ 0 h 236"/>
                <a:gd name="T70" fmla="*/ 0 w 198"/>
                <a:gd name="T71" fmla="*/ 0 h 236"/>
                <a:gd name="T72" fmla="*/ 0 w 198"/>
                <a:gd name="T73" fmla="*/ 0 h 236"/>
                <a:gd name="T74" fmla="*/ 0 w 198"/>
                <a:gd name="T75" fmla="*/ 0 h 236"/>
                <a:gd name="T76" fmla="*/ 0 w 198"/>
                <a:gd name="T77" fmla="*/ 0 h 236"/>
                <a:gd name="T78" fmla="*/ 0 w 198"/>
                <a:gd name="T79" fmla="*/ 0 h 236"/>
                <a:gd name="T80" fmla="*/ 0 w 198"/>
                <a:gd name="T81" fmla="*/ 0 h 236"/>
                <a:gd name="T82" fmla="*/ 0 w 198"/>
                <a:gd name="T83" fmla="*/ 0 h 236"/>
                <a:gd name="T84" fmla="*/ 0 w 198"/>
                <a:gd name="T85" fmla="*/ 0 h 236"/>
                <a:gd name="T86" fmla="*/ 0 w 198"/>
                <a:gd name="T87" fmla="*/ 0 h 236"/>
                <a:gd name="T88" fmla="*/ 0 w 198"/>
                <a:gd name="T89" fmla="*/ 0 h 236"/>
                <a:gd name="T90" fmla="*/ 0 w 198"/>
                <a:gd name="T91" fmla="*/ 0 h 236"/>
                <a:gd name="T92" fmla="*/ 0 w 198"/>
                <a:gd name="T93" fmla="*/ 0 h 236"/>
                <a:gd name="T94" fmla="*/ 0 w 198"/>
                <a:gd name="T95" fmla="*/ 0 h 236"/>
                <a:gd name="T96" fmla="*/ 0 w 198"/>
                <a:gd name="T97" fmla="*/ 0 h 236"/>
                <a:gd name="T98" fmla="*/ 0 w 198"/>
                <a:gd name="T99" fmla="*/ 0 h 236"/>
                <a:gd name="T100" fmla="*/ 0 w 198"/>
                <a:gd name="T101" fmla="*/ 0 h 236"/>
                <a:gd name="T102" fmla="*/ 0 w 198"/>
                <a:gd name="T103" fmla="*/ 0 h 236"/>
                <a:gd name="T104" fmla="*/ 0 w 198"/>
                <a:gd name="T105" fmla="*/ 0 h 236"/>
                <a:gd name="T106" fmla="*/ 0 w 198"/>
                <a:gd name="T107" fmla="*/ 0 h 236"/>
                <a:gd name="T108" fmla="*/ 0 w 198"/>
                <a:gd name="T109" fmla="*/ 0 h 236"/>
                <a:gd name="T110" fmla="*/ 0 w 198"/>
                <a:gd name="T111" fmla="*/ 0 h 236"/>
                <a:gd name="T112" fmla="*/ 0 w 198"/>
                <a:gd name="T113" fmla="*/ 0 h 236"/>
                <a:gd name="T114" fmla="*/ 0 w 198"/>
                <a:gd name="T115" fmla="*/ 0 h 236"/>
                <a:gd name="T116" fmla="*/ 0 w 198"/>
                <a:gd name="T117" fmla="*/ 0 h 236"/>
                <a:gd name="T118" fmla="*/ 0 w 198"/>
                <a:gd name="T119" fmla="*/ 0 h 236"/>
                <a:gd name="T120" fmla="*/ 0 w 198"/>
                <a:gd name="T121" fmla="*/ 0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313" name="Freeform 611">
              <a:extLst>
                <a:ext uri="{FF2B5EF4-FFF2-40B4-BE49-F238E27FC236}">
                  <a16:creationId xmlns:a16="http://schemas.microsoft.com/office/drawing/2014/main" id="{8D386356-45F1-4BDB-863D-0B7179FE4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>
                <a:gd name="T0" fmla="*/ 0 w 128"/>
                <a:gd name="T1" fmla="*/ 0 h 183"/>
                <a:gd name="T2" fmla="*/ 0 w 128"/>
                <a:gd name="T3" fmla="*/ 0 h 183"/>
                <a:gd name="T4" fmla="*/ 0 w 128"/>
                <a:gd name="T5" fmla="*/ 0 h 183"/>
                <a:gd name="T6" fmla="*/ 0 w 128"/>
                <a:gd name="T7" fmla="*/ 0 h 183"/>
                <a:gd name="T8" fmla="*/ 0 w 128"/>
                <a:gd name="T9" fmla="*/ 0 h 183"/>
                <a:gd name="T10" fmla="*/ 0 w 128"/>
                <a:gd name="T11" fmla="*/ 0 h 183"/>
                <a:gd name="T12" fmla="*/ 0 w 128"/>
                <a:gd name="T13" fmla="*/ 0 h 183"/>
                <a:gd name="T14" fmla="*/ 0 w 128"/>
                <a:gd name="T15" fmla="*/ 0 h 183"/>
                <a:gd name="T16" fmla="*/ 0 w 128"/>
                <a:gd name="T17" fmla="*/ 0 h 183"/>
                <a:gd name="T18" fmla="*/ 0 w 128"/>
                <a:gd name="T19" fmla="*/ 0 h 183"/>
                <a:gd name="T20" fmla="*/ 0 w 128"/>
                <a:gd name="T21" fmla="*/ 0 h 183"/>
                <a:gd name="T22" fmla="*/ 0 w 128"/>
                <a:gd name="T23" fmla="*/ 0 h 183"/>
                <a:gd name="T24" fmla="*/ 0 w 128"/>
                <a:gd name="T25" fmla="*/ 0 h 183"/>
                <a:gd name="T26" fmla="*/ 0 w 128"/>
                <a:gd name="T27" fmla="*/ 0 h 183"/>
                <a:gd name="T28" fmla="*/ 0 w 128"/>
                <a:gd name="T29" fmla="*/ 0 h 183"/>
                <a:gd name="T30" fmla="*/ 0 w 128"/>
                <a:gd name="T31" fmla="*/ 0 h 183"/>
                <a:gd name="T32" fmla="*/ 0 w 128"/>
                <a:gd name="T33" fmla="*/ 0 h 183"/>
                <a:gd name="T34" fmla="*/ 0 w 128"/>
                <a:gd name="T35" fmla="*/ 0 h 183"/>
                <a:gd name="T36" fmla="*/ 0 w 128"/>
                <a:gd name="T37" fmla="*/ 0 h 183"/>
                <a:gd name="T38" fmla="*/ 0 w 128"/>
                <a:gd name="T39" fmla="*/ 0 h 183"/>
                <a:gd name="T40" fmla="*/ 0 w 128"/>
                <a:gd name="T41" fmla="*/ 0 h 183"/>
                <a:gd name="T42" fmla="*/ 0 w 128"/>
                <a:gd name="T43" fmla="*/ 0 h 183"/>
                <a:gd name="T44" fmla="*/ 0 w 128"/>
                <a:gd name="T45" fmla="*/ 0 h 183"/>
                <a:gd name="T46" fmla="*/ 0 w 128"/>
                <a:gd name="T47" fmla="*/ 0 h 183"/>
                <a:gd name="T48" fmla="*/ 0 w 128"/>
                <a:gd name="T49" fmla="*/ 0 h 183"/>
                <a:gd name="T50" fmla="*/ 0 w 128"/>
                <a:gd name="T51" fmla="*/ 0 h 183"/>
                <a:gd name="T52" fmla="*/ 0 w 128"/>
                <a:gd name="T53" fmla="*/ 0 h 183"/>
                <a:gd name="T54" fmla="*/ 0 w 128"/>
                <a:gd name="T55" fmla="*/ 0 h 183"/>
                <a:gd name="T56" fmla="*/ 0 w 128"/>
                <a:gd name="T57" fmla="*/ 0 h 183"/>
                <a:gd name="T58" fmla="*/ 0 w 128"/>
                <a:gd name="T59" fmla="*/ 0 h 183"/>
                <a:gd name="T60" fmla="*/ 0 w 128"/>
                <a:gd name="T61" fmla="*/ 0 h 183"/>
                <a:gd name="T62" fmla="*/ 0 w 128"/>
                <a:gd name="T63" fmla="*/ 0 h 183"/>
                <a:gd name="T64" fmla="*/ 0 w 128"/>
                <a:gd name="T65" fmla="*/ 0 h 183"/>
                <a:gd name="T66" fmla="*/ 0 w 128"/>
                <a:gd name="T67" fmla="*/ 0 h 183"/>
                <a:gd name="T68" fmla="*/ 0 w 128"/>
                <a:gd name="T69" fmla="*/ 0 h 183"/>
                <a:gd name="T70" fmla="*/ 0 w 128"/>
                <a:gd name="T71" fmla="*/ 0 h 183"/>
                <a:gd name="T72" fmla="*/ 0 w 128"/>
                <a:gd name="T73" fmla="*/ 0 h 183"/>
                <a:gd name="T74" fmla="*/ 0 w 128"/>
                <a:gd name="T75" fmla="*/ 0 h 183"/>
                <a:gd name="T76" fmla="*/ 0 w 128"/>
                <a:gd name="T77" fmla="*/ 0 h 183"/>
                <a:gd name="T78" fmla="*/ 0 w 128"/>
                <a:gd name="T79" fmla="*/ 0 h 183"/>
                <a:gd name="T80" fmla="*/ 0 w 128"/>
                <a:gd name="T81" fmla="*/ 0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314" name="Freeform 612">
              <a:extLst>
                <a:ext uri="{FF2B5EF4-FFF2-40B4-BE49-F238E27FC236}">
                  <a16:creationId xmlns:a16="http://schemas.microsoft.com/office/drawing/2014/main" id="{BCBA583C-2A72-4309-8C08-D884E4306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>
                <a:gd name="T0" fmla="*/ 0 w 323"/>
                <a:gd name="T1" fmla="*/ 0 h 379"/>
                <a:gd name="T2" fmla="*/ 0 w 323"/>
                <a:gd name="T3" fmla="*/ 0 h 379"/>
                <a:gd name="T4" fmla="*/ 0 w 323"/>
                <a:gd name="T5" fmla="*/ 0 h 379"/>
                <a:gd name="T6" fmla="*/ 0 w 323"/>
                <a:gd name="T7" fmla="*/ 0 h 379"/>
                <a:gd name="T8" fmla="*/ 0 w 323"/>
                <a:gd name="T9" fmla="*/ 0 h 379"/>
                <a:gd name="T10" fmla="*/ 0 w 323"/>
                <a:gd name="T11" fmla="*/ 0 h 379"/>
                <a:gd name="T12" fmla="*/ 0 w 323"/>
                <a:gd name="T13" fmla="*/ 0 h 379"/>
                <a:gd name="T14" fmla="*/ 0 w 323"/>
                <a:gd name="T15" fmla="*/ 0 h 379"/>
                <a:gd name="T16" fmla="*/ 0 w 323"/>
                <a:gd name="T17" fmla="*/ 0 h 379"/>
                <a:gd name="T18" fmla="*/ 0 w 323"/>
                <a:gd name="T19" fmla="*/ 0 h 379"/>
                <a:gd name="T20" fmla="*/ 0 w 323"/>
                <a:gd name="T21" fmla="*/ 0 h 379"/>
                <a:gd name="T22" fmla="*/ 0 w 323"/>
                <a:gd name="T23" fmla="*/ 0 h 379"/>
                <a:gd name="T24" fmla="*/ 0 w 323"/>
                <a:gd name="T25" fmla="*/ 0 h 379"/>
                <a:gd name="T26" fmla="*/ 0 w 323"/>
                <a:gd name="T27" fmla="*/ 0 h 379"/>
                <a:gd name="T28" fmla="*/ 0 w 323"/>
                <a:gd name="T29" fmla="*/ 0 h 379"/>
                <a:gd name="T30" fmla="*/ 0 w 323"/>
                <a:gd name="T31" fmla="*/ 0 h 379"/>
                <a:gd name="T32" fmla="*/ 0 w 323"/>
                <a:gd name="T33" fmla="*/ 0 h 379"/>
                <a:gd name="T34" fmla="*/ 0 w 323"/>
                <a:gd name="T35" fmla="*/ 0 h 379"/>
                <a:gd name="T36" fmla="*/ 0 w 323"/>
                <a:gd name="T37" fmla="*/ 0 h 379"/>
                <a:gd name="T38" fmla="*/ 0 w 323"/>
                <a:gd name="T39" fmla="*/ 0 h 379"/>
                <a:gd name="T40" fmla="*/ 0 w 323"/>
                <a:gd name="T41" fmla="*/ 0 h 379"/>
                <a:gd name="T42" fmla="*/ 0 w 323"/>
                <a:gd name="T43" fmla="*/ 0 h 379"/>
                <a:gd name="T44" fmla="*/ 0 w 323"/>
                <a:gd name="T45" fmla="*/ 0 h 379"/>
                <a:gd name="T46" fmla="*/ 0 w 323"/>
                <a:gd name="T47" fmla="*/ 0 h 379"/>
                <a:gd name="T48" fmla="*/ 0 w 323"/>
                <a:gd name="T49" fmla="*/ 0 h 379"/>
                <a:gd name="T50" fmla="*/ 0 w 323"/>
                <a:gd name="T51" fmla="*/ 0 h 379"/>
                <a:gd name="T52" fmla="*/ 0 w 323"/>
                <a:gd name="T53" fmla="*/ 0 h 379"/>
                <a:gd name="T54" fmla="*/ 0 w 323"/>
                <a:gd name="T55" fmla="*/ 0 h 379"/>
                <a:gd name="T56" fmla="*/ 0 w 323"/>
                <a:gd name="T57" fmla="*/ 0 h 379"/>
                <a:gd name="T58" fmla="*/ 0 w 323"/>
                <a:gd name="T59" fmla="*/ 0 h 379"/>
                <a:gd name="T60" fmla="*/ 0 w 323"/>
                <a:gd name="T61" fmla="*/ 0 h 379"/>
                <a:gd name="T62" fmla="*/ 0 w 323"/>
                <a:gd name="T63" fmla="*/ 0 h 379"/>
                <a:gd name="T64" fmla="*/ 0 w 323"/>
                <a:gd name="T65" fmla="*/ 0 h 379"/>
                <a:gd name="T66" fmla="*/ 0 w 323"/>
                <a:gd name="T67" fmla="*/ 0 h 379"/>
                <a:gd name="T68" fmla="*/ 0 w 323"/>
                <a:gd name="T69" fmla="*/ 0 h 379"/>
                <a:gd name="T70" fmla="*/ 0 w 323"/>
                <a:gd name="T71" fmla="*/ 0 h 379"/>
                <a:gd name="T72" fmla="*/ 0 w 323"/>
                <a:gd name="T73" fmla="*/ 0 h 379"/>
                <a:gd name="T74" fmla="*/ 0 w 323"/>
                <a:gd name="T75" fmla="*/ 0 h 379"/>
                <a:gd name="T76" fmla="*/ 0 w 323"/>
                <a:gd name="T77" fmla="*/ 0 h 379"/>
                <a:gd name="T78" fmla="*/ 0 w 323"/>
                <a:gd name="T79" fmla="*/ 0 h 379"/>
                <a:gd name="T80" fmla="*/ 0 w 323"/>
                <a:gd name="T81" fmla="*/ 0 h 379"/>
                <a:gd name="T82" fmla="*/ 0 w 323"/>
                <a:gd name="T83" fmla="*/ 0 h 379"/>
                <a:gd name="T84" fmla="*/ 0 w 323"/>
                <a:gd name="T85" fmla="*/ 0 h 379"/>
                <a:gd name="T86" fmla="*/ 0 w 323"/>
                <a:gd name="T87" fmla="*/ 0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315" name="Freeform 613">
              <a:extLst>
                <a:ext uri="{FF2B5EF4-FFF2-40B4-BE49-F238E27FC236}">
                  <a16:creationId xmlns:a16="http://schemas.microsoft.com/office/drawing/2014/main" id="{EBC2598E-66AD-4F94-9289-05C00EC92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>
                <a:gd name="T0" fmla="*/ 0 w 282"/>
                <a:gd name="T1" fmla="*/ 0 h 253"/>
                <a:gd name="T2" fmla="*/ 0 w 282"/>
                <a:gd name="T3" fmla="*/ 0 h 253"/>
                <a:gd name="T4" fmla="*/ 0 w 282"/>
                <a:gd name="T5" fmla="*/ 0 h 253"/>
                <a:gd name="T6" fmla="*/ 0 w 282"/>
                <a:gd name="T7" fmla="*/ 0 h 253"/>
                <a:gd name="T8" fmla="*/ 0 w 282"/>
                <a:gd name="T9" fmla="*/ 0 h 253"/>
                <a:gd name="T10" fmla="*/ 0 w 282"/>
                <a:gd name="T11" fmla="*/ 0 h 253"/>
                <a:gd name="T12" fmla="*/ 0 w 282"/>
                <a:gd name="T13" fmla="*/ 0 h 253"/>
                <a:gd name="T14" fmla="*/ 0 w 282"/>
                <a:gd name="T15" fmla="*/ 0 h 253"/>
                <a:gd name="T16" fmla="*/ 0 w 282"/>
                <a:gd name="T17" fmla="*/ 0 h 253"/>
                <a:gd name="T18" fmla="*/ 0 w 282"/>
                <a:gd name="T19" fmla="*/ 0 h 253"/>
                <a:gd name="T20" fmla="*/ 0 w 282"/>
                <a:gd name="T21" fmla="*/ 0 h 253"/>
                <a:gd name="T22" fmla="*/ 0 w 282"/>
                <a:gd name="T23" fmla="*/ 0 h 253"/>
                <a:gd name="T24" fmla="*/ 0 w 282"/>
                <a:gd name="T25" fmla="*/ 0 h 253"/>
                <a:gd name="T26" fmla="*/ 0 w 282"/>
                <a:gd name="T27" fmla="*/ 0 h 253"/>
                <a:gd name="T28" fmla="*/ 0 w 282"/>
                <a:gd name="T29" fmla="*/ 0 h 253"/>
                <a:gd name="T30" fmla="*/ 0 w 282"/>
                <a:gd name="T31" fmla="*/ 0 h 253"/>
                <a:gd name="T32" fmla="*/ 0 w 282"/>
                <a:gd name="T33" fmla="*/ 0 h 253"/>
                <a:gd name="T34" fmla="*/ 0 w 282"/>
                <a:gd name="T35" fmla="*/ 0 h 253"/>
                <a:gd name="T36" fmla="*/ 0 w 282"/>
                <a:gd name="T37" fmla="*/ 0 h 253"/>
                <a:gd name="T38" fmla="*/ 0 w 282"/>
                <a:gd name="T39" fmla="*/ 0 h 253"/>
                <a:gd name="T40" fmla="*/ 0 w 282"/>
                <a:gd name="T41" fmla="*/ 0 h 253"/>
                <a:gd name="T42" fmla="*/ 0 w 282"/>
                <a:gd name="T43" fmla="*/ 0 h 253"/>
                <a:gd name="T44" fmla="*/ 0 w 282"/>
                <a:gd name="T45" fmla="*/ 0 h 253"/>
                <a:gd name="T46" fmla="*/ 0 w 282"/>
                <a:gd name="T47" fmla="*/ 0 h 253"/>
                <a:gd name="T48" fmla="*/ 0 w 282"/>
                <a:gd name="T49" fmla="*/ 0 h 253"/>
                <a:gd name="T50" fmla="*/ 0 w 282"/>
                <a:gd name="T51" fmla="*/ 0 h 253"/>
                <a:gd name="T52" fmla="*/ 0 w 282"/>
                <a:gd name="T53" fmla="*/ 0 h 253"/>
                <a:gd name="T54" fmla="*/ 0 w 282"/>
                <a:gd name="T55" fmla="*/ 0 h 253"/>
                <a:gd name="T56" fmla="*/ 0 w 282"/>
                <a:gd name="T57" fmla="*/ 0 h 253"/>
                <a:gd name="T58" fmla="*/ 0 w 282"/>
                <a:gd name="T59" fmla="*/ 0 h 253"/>
                <a:gd name="T60" fmla="*/ 0 w 282"/>
                <a:gd name="T61" fmla="*/ 0 h 253"/>
                <a:gd name="T62" fmla="*/ 0 w 282"/>
                <a:gd name="T63" fmla="*/ 0 h 253"/>
                <a:gd name="T64" fmla="*/ 0 w 282"/>
                <a:gd name="T65" fmla="*/ 0 h 253"/>
                <a:gd name="T66" fmla="*/ 0 w 282"/>
                <a:gd name="T67" fmla="*/ 0 h 253"/>
                <a:gd name="T68" fmla="*/ 0 w 282"/>
                <a:gd name="T69" fmla="*/ 0 h 253"/>
                <a:gd name="T70" fmla="*/ 0 w 282"/>
                <a:gd name="T71" fmla="*/ 0 h 253"/>
                <a:gd name="T72" fmla="*/ 0 w 282"/>
                <a:gd name="T73" fmla="*/ 0 h 253"/>
                <a:gd name="T74" fmla="*/ 0 w 282"/>
                <a:gd name="T75" fmla="*/ 0 h 253"/>
                <a:gd name="T76" fmla="*/ 0 w 282"/>
                <a:gd name="T77" fmla="*/ 0 h 253"/>
                <a:gd name="T78" fmla="*/ 0 w 282"/>
                <a:gd name="T79" fmla="*/ 0 h 253"/>
                <a:gd name="T80" fmla="*/ 0 w 282"/>
                <a:gd name="T81" fmla="*/ 0 h 253"/>
                <a:gd name="T82" fmla="*/ 0 w 282"/>
                <a:gd name="T83" fmla="*/ 0 h 253"/>
                <a:gd name="T84" fmla="*/ 0 w 282"/>
                <a:gd name="T85" fmla="*/ 0 h 253"/>
                <a:gd name="T86" fmla="*/ 0 w 282"/>
                <a:gd name="T87" fmla="*/ 0 h 253"/>
                <a:gd name="T88" fmla="*/ 0 w 282"/>
                <a:gd name="T89" fmla="*/ 0 h 253"/>
                <a:gd name="T90" fmla="*/ 0 w 282"/>
                <a:gd name="T91" fmla="*/ 0 h 253"/>
                <a:gd name="T92" fmla="*/ 0 w 282"/>
                <a:gd name="T93" fmla="*/ 0 h 253"/>
                <a:gd name="T94" fmla="*/ 0 w 282"/>
                <a:gd name="T95" fmla="*/ 0 h 253"/>
                <a:gd name="T96" fmla="*/ 0 w 282"/>
                <a:gd name="T97" fmla="*/ 0 h 253"/>
                <a:gd name="T98" fmla="*/ 0 w 282"/>
                <a:gd name="T99" fmla="*/ 0 h 253"/>
                <a:gd name="T100" fmla="*/ 0 w 282"/>
                <a:gd name="T101" fmla="*/ 0 h 253"/>
                <a:gd name="T102" fmla="*/ 0 w 282"/>
                <a:gd name="T103" fmla="*/ 0 h 253"/>
                <a:gd name="T104" fmla="*/ 0 w 282"/>
                <a:gd name="T105" fmla="*/ 0 h 253"/>
                <a:gd name="T106" fmla="*/ 0 w 282"/>
                <a:gd name="T107" fmla="*/ 0 h 253"/>
                <a:gd name="T108" fmla="*/ 0 w 282"/>
                <a:gd name="T109" fmla="*/ 0 h 253"/>
                <a:gd name="T110" fmla="*/ 0 w 282"/>
                <a:gd name="T111" fmla="*/ 0 h 253"/>
                <a:gd name="T112" fmla="*/ 0 w 282"/>
                <a:gd name="T113" fmla="*/ 0 h 253"/>
                <a:gd name="T114" fmla="*/ 0 w 282"/>
                <a:gd name="T115" fmla="*/ 0 h 253"/>
                <a:gd name="T116" fmla="*/ 0 w 282"/>
                <a:gd name="T117" fmla="*/ 0 h 253"/>
                <a:gd name="T118" fmla="*/ 0 w 282"/>
                <a:gd name="T119" fmla="*/ 0 h 253"/>
                <a:gd name="T120" fmla="*/ 0 w 282"/>
                <a:gd name="T121" fmla="*/ 0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316" name="Freeform 614">
              <a:extLst>
                <a:ext uri="{FF2B5EF4-FFF2-40B4-BE49-F238E27FC236}">
                  <a16:creationId xmlns:a16="http://schemas.microsoft.com/office/drawing/2014/main" id="{AF967EE3-13CC-48A4-85E9-921EEFB7B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>
                <a:gd name="T0" fmla="*/ 0 w 115"/>
                <a:gd name="T1" fmla="*/ 0 h 236"/>
                <a:gd name="T2" fmla="*/ 0 w 115"/>
                <a:gd name="T3" fmla="*/ 0 h 236"/>
                <a:gd name="T4" fmla="*/ 0 w 115"/>
                <a:gd name="T5" fmla="*/ 0 h 236"/>
                <a:gd name="T6" fmla="*/ 0 w 115"/>
                <a:gd name="T7" fmla="*/ 0 h 236"/>
                <a:gd name="T8" fmla="*/ 0 w 115"/>
                <a:gd name="T9" fmla="*/ 0 h 236"/>
                <a:gd name="T10" fmla="*/ 0 w 115"/>
                <a:gd name="T11" fmla="*/ 0 h 236"/>
                <a:gd name="T12" fmla="*/ 0 w 115"/>
                <a:gd name="T13" fmla="*/ 0 h 236"/>
                <a:gd name="T14" fmla="*/ 0 w 115"/>
                <a:gd name="T15" fmla="*/ 0 h 236"/>
                <a:gd name="T16" fmla="*/ 0 w 115"/>
                <a:gd name="T17" fmla="*/ 0 h 236"/>
                <a:gd name="T18" fmla="*/ 0 w 115"/>
                <a:gd name="T19" fmla="*/ 0 h 236"/>
                <a:gd name="T20" fmla="*/ 0 w 115"/>
                <a:gd name="T21" fmla="*/ 0 h 236"/>
                <a:gd name="T22" fmla="*/ 0 w 115"/>
                <a:gd name="T23" fmla="*/ 0 h 236"/>
                <a:gd name="T24" fmla="*/ 0 w 115"/>
                <a:gd name="T25" fmla="*/ 0 h 236"/>
                <a:gd name="T26" fmla="*/ 0 w 115"/>
                <a:gd name="T27" fmla="*/ 0 h 236"/>
                <a:gd name="T28" fmla="*/ 0 w 115"/>
                <a:gd name="T29" fmla="*/ 0 h 236"/>
                <a:gd name="T30" fmla="*/ 0 w 115"/>
                <a:gd name="T31" fmla="*/ 0 h 236"/>
                <a:gd name="T32" fmla="*/ 0 w 115"/>
                <a:gd name="T33" fmla="*/ 0 h 236"/>
                <a:gd name="T34" fmla="*/ 0 w 115"/>
                <a:gd name="T35" fmla="*/ 0 h 236"/>
                <a:gd name="T36" fmla="*/ 0 w 115"/>
                <a:gd name="T37" fmla="*/ 0 h 236"/>
                <a:gd name="T38" fmla="*/ 0 w 115"/>
                <a:gd name="T39" fmla="*/ 0 h 236"/>
                <a:gd name="T40" fmla="*/ 0 w 115"/>
                <a:gd name="T41" fmla="*/ 0 h 236"/>
                <a:gd name="T42" fmla="*/ 0 w 115"/>
                <a:gd name="T43" fmla="*/ 0 h 236"/>
                <a:gd name="T44" fmla="*/ 0 w 115"/>
                <a:gd name="T45" fmla="*/ 0 h 236"/>
                <a:gd name="T46" fmla="*/ 0 w 115"/>
                <a:gd name="T47" fmla="*/ 0 h 236"/>
                <a:gd name="T48" fmla="*/ 0 w 115"/>
                <a:gd name="T49" fmla="*/ 0 h 236"/>
                <a:gd name="T50" fmla="*/ 0 w 115"/>
                <a:gd name="T51" fmla="*/ 0 h 236"/>
                <a:gd name="T52" fmla="*/ 0 w 115"/>
                <a:gd name="T53" fmla="*/ 0 h 236"/>
                <a:gd name="T54" fmla="*/ 0 w 115"/>
                <a:gd name="T55" fmla="*/ 0 h 236"/>
                <a:gd name="T56" fmla="*/ 0 w 115"/>
                <a:gd name="T57" fmla="*/ 0 h 236"/>
                <a:gd name="T58" fmla="*/ 0 w 115"/>
                <a:gd name="T59" fmla="*/ 0 h 236"/>
                <a:gd name="T60" fmla="*/ 0 w 115"/>
                <a:gd name="T61" fmla="*/ 0 h 236"/>
                <a:gd name="T62" fmla="*/ 0 w 115"/>
                <a:gd name="T63" fmla="*/ 0 h 236"/>
                <a:gd name="T64" fmla="*/ 0 w 115"/>
                <a:gd name="T65" fmla="*/ 0 h 236"/>
                <a:gd name="T66" fmla="*/ 0 w 115"/>
                <a:gd name="T67" fmla="*/ 0 h 236"/>
                <a:gd name="T68" fmla="*/ 0 w 115"/>
                <a:gd name="T69" fmla="*/ 0 h 236"/>
                <a:gd name="T70" fmla="*/ 0 w 115"/>
                <a:gd name="T71" fmla="*/ 0 h 236"/>
                <a:gd name="T72" fmla="*/ 0 w 115"/>
                <a:gd name="T73" fmla="*/ 0 h 236"/>
                <a:gd name="T74" fmla="*/ 0 w 115"/>
                <a:gd name="T75" fmla="*/ 0 h 236"/>
                <a:gd name="T76" fmla="*/ 0 w 115"/>
                <a:gd name="T77" fmla="*/ 0 h 236"/>
                <a:gd name="T78" fmla="*/ 0 w 115"/>
                <a:gd name="T79" fmla="*/ 0 h 236"/>
                <a:gd name="T80" fmla="*/ 0 w 115"/>
                <a:gd name="T81" fmla="*/ 0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317" name="Freeform 615">
              <a:extLst>
                <a:ext uri="{FF2B5EF4-FFF2-40B4-BE49-F238E27FC236}">
                  <a16:creationId xmlns:a16="http://schemas.microsoft.com/office/drawing/2014/main" id="{9869EF3E-15D2-41DE-8454-CA3AF7A36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>
                <a:gd name="T0" fmla="*/ 0 w 245"/>
                <a:gd name="T1" fmla="*/ 0 h 310"/>
                <a:gd name="T2" fmla="*/ 0 w 245"/>
                <a:gd name="T3" fmla="*/ 0 h 310"/>
                <a:gd name="T4" fmla="*/ 0 w 245"/>
                <a:gd name="T5" fmla="*/ 0 h 310"/>
                <a:gd name="T6" fmla="*/ 0 w 245"/>
                <a:gd name="T7" fmla="*/ 0 h 310"/>
                <a:gd name="T8" fmla="*/ 0 w 245"/>
                <a:gd name="T9" fmla="*/ 0 h 310"/>
                <a:gd name="T10" fmla="*/ 0 w 245"/>
                <a:gd name="T11" fmla="*/ 0 h 310"/>
                <a:gd name="T12" fmla="*/ 0 w 245"/>
                <a:gd name="T13" fmla="*/ 0 h 310"/>
                <a:gd name="T14" fmla="*/ 0 w 245"/>
                <a:gd name="T15" fmla="*/ 0 h 310"/>
                <a:gd name="T16" fmla="*/ 0 w 245"/>
                <a:gd name="T17" fmla="*/ 0 h 310"/>
                <a:gd name="T18" fmla="*/ 0 w 245"/>
                <a:gd name="T19" fmla="*/ 0 h 310"/>
                <a:gd name="T20" fmla="*/ 0 w 245"/>
                <a:gd name="T21" fmla="*/ 0 h 310"/>
                <a:gd name="T22" fmla="*/ 0 w 245"/>
                <a:gd name="T23" fmla="*/ 0 h 310"/>
                <a:gd name="T24" fmla="*/ 0 w 245"/>
                <a:gd name="T25" fmla="*/ 0 h 310"/>
                <a:gd name="T26" fmla="*/ 0 w 245"/>
                <a:gd name="T27" fmla="*/ 0 h 310"/>
                <a:gd name="T28" fmla="*/ 0 w 245"/>
                <a:gd name="T29" fmla="*/ 0 h 310"/>
                <a:gd name="T30" fmla="*/ 0 w 245"/>
                <a:gd name="T31" fmla="*/ 0 h 310"/>
                <a:gd name="T32" fmla="*/ 0 w 245"/>
                <a:gd name="T33" fmla="*/ 0 h 310"/>
                <a:gd name="T34" fmla="*/ 0 w 245"/>
                <a:gd name="T35" fmla="*/ 0 h 310"/>
                <a:gd name="T36" fmla="*/ 0 w 245"/>
                <a:gd name="T37" fmla="*/ 0 h 310"/>
                <a:gd name="T38" fmla="*/ 0 w 245"/>
                <a:gd name="T39" fmla="*/ 0 h 310"/>
                <a:gd name="T40" fmla="*/ 0 w 245"/>
                <a:gd name="T41" fmla="*/ 0 h 310"/>
                <a:gd name="T42" fmla="*/ 0 w 245"/>
                <a:gd name="T43" fmla="*/ 0 h 310"/>
                <a:gd name="T44" fmla="*/ 0 w 245"/>
                <a:gd name="T45" fmla="*/ 0 h 310"/>
                <a:gd name="T46" fmla="*/ 0 w 245"/>
                <a:gd name="T47" fmla="*/ 0 h 310"/>
                <a:gd name="T48" fmla="*/ 0 w 245"/>
                <a:gd name="T49" fmla="*/ 0 h 310"/>
                <a:gd name="T50" fmla="*/ 0 w 245"/>
                <a:gd name="T51" fmla="*/ 0 h 310"/>
                <a:gd name="T52" fmla="*/ 0 w 245"/>
                <a:gd name="T53" fmla="*/ 0 h 310"/>
                <a:gd name="T54" fmla="*/ 0 w 245"/>
                <a:gd name="T55" fmla="*/ 0 h 310"/>
                <a:gd name="T56" fmla="*/ 0 w 245"/>
                <a:gd name="T57" fmla="*/ 0 h 310"/>
                <a:gd name="T58" fmla="*/ 0 w 245"/>
                <a:gd name="T59" fmla="*/ 0 h 310"/>
                <a:gd name="T60" fmla="*/ 0 w 245"/>
                <a:gd name="T61" fmla="*/ 0 h 310"/>
                <a:gd name="T62" fmla="*/ 0 w 245"/>
                <a:gd name="T63" fmla="*/ 0 h 310"/>
                <a:gd name="T64" fmla="*/ 0 w 245"/>
                <a:gd name="T65" fmla="*/ 0 h 310"/>
                <a:gd name="T66" fmla="*/ 0 w 245"/>
                <a:gd name="T67" fmla="*/ 0 h 310"/>
                <a:gd name="T68" fmla="*/ 0 w 245"/>
                <a:gd name="T69" fmla="*/ 0 h 310"/>
                <a:gd name="T70" fmla="*/ 0 w 245"/>
                <a:gd name="T71" fmla="*/ 0 h 310"/>
                <a:gd name="T72" fmla="*/ 0 w 245"/>
                <a:gd name="T73" fmla="*/ 0 h 310"/>
                <a:gd name="T74" fmla="*/ 0 w 245"/>
                <a:gd name="T75" fmla="*/ 0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318" name="Freeform 616">
              <a:extLst>
                <a:ext uri="{FF2B5EF4-FFF2-40B4-BE49-F238E27FC236}">
                  <a16:creationId xmlns:a16="http://schemas.microsoft.com/office/drawing/2014/main" id="{755471D4-CAB3-4D20-AA9D-838BAE1BC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>
                <a:gd name="T0" fmla="*/ 0 w 125"/>
                <a:gd name="T1" fmla="*/ 175 h 175"/>
                <a:gd name="T2" fmla="*/ 0 w 125"/>
                <a:gd name="T3" fmla="*/ 144 h 175"/>
                <a:gd name="T4" fmla="*/ 11 w 125"/>
                <a:gd name="T5" fmla="*/ 144 h 175"/>
                <a:gd name="T6" fmla="*/ 11 w 125"/>
                <a:gd name="T7" fmla="*/ 118 h 175"/>
                <a:gd name="T8" fmla="*/ 23 w 125"/>
                <a:gd name="T9" fmla="*/ 114 h 175"/>
                <a:gd name="T10" fmla="*/ 20 w 125"/>
                <a:gd name="T11" fmla="*/ 88 h 175"/>
                <a:gd name="T12" fmla="*/ 30 w 125"/>
                <a:gd name="T13" fmla="*/ 84 h 175"/>
                <a:gd name="T14" fmla="*/ 30 w 125"/>
                <a:gd name="T15" fmla="*/ 58 h 175"/>
                <a:gd name="T16" fmla="*/ 39 w 125"/>
                <a:gd name="T17" fmla="*/ 54 h 175"/>
                <a:gd name="T18" fmla="*/ 39 w 125"/>
                <a:gd name="T19" fmla="*/ 28 h 175"/>
                <a:gd name="T20" fmla="*/ 48 w 125"/>
                <a:gd name="T21" fmla="*/ 28 h 175"/>
                <a:gd name="T22" fmla="*/ 56 w 125"/>
                <a:gd name="T23" fmla="*/ 0 h 175"/>
                <a:gd name="T24" fmla="*/ 80 w 125"/>
                <a:gd name="T25" fmla="*/ 0 h 175"/>
                <a:gd name="T26" fmla="*/ 81 w 125"/>
                <a:gd name="T27" fmla="*/ 25 h 175"/>
                <a:gd name="T28" fmla="*/ 92 w 125"/>
                <a:gd name="T29" fmla="*/ 24 h 175"/>
                <a:gd name="T30" fmla="*/ 93 w 125"/>
                <a:gd name="T31" fmla="*/ 49 h 175"/>
                <a:gd name="T32" fmla="*/ 102 w 125"/>
                <a:gd name="T33" fmla="*/ 54 h 175"/>
                <a:gd name="T34" fmla="*/ 99 w 125"/>
                <a:gd name="T35" fmla="*/ 81 h 175"/>
                <a:gd name="T36" fmla="*/ 114 w 125"/>
                <a:gd name="T37" fmla="*/ 82 h 175"/>
                <a:gd name="T38" fmla="*/ 107 w 125"/>
                <a:gd name="T39" fmla="*/ 81 h 175"/>
                <a:gd name="T40" fmla="*/ 108 w 125"/>
                <a:gd name="T41" fmla="*/ 114 h 175"/>
                <a:gd name="T42" fmla="*/ 117 w 125"/>
                <a:gd name="T43" fmla="*/ 117 h 175"/>
                <a:gd name="T44" fmla="*/ 122 w 125"/>
                <a:gd name="T45" fmla="*/ 142 h 175"/>
                <a:gd name="T46" fmla="*/ 125 w 125"/>
                <a:gd name="T47" fmla="*/ 175 h 175"/>
                <a:gd name="T48" fmla="*/ 0 w 125"/>
                <a:gd name="T49" fmla="*/ 175 h 1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</p:grpSp>
      <p:grpSp>
        <p:nvGrpSpPr>
          <p:cNvPr id="6257" name="Group 617">
            <a:extLst>
              <a:ext uri="{FF2B5EF4-FFF2-40B4-BE49-F238E27FC236}">
                <a16:creationId xmlns:a16="http://schemas.microsoft.com/office/drawing/2014/main" id="{D27592FC-4648-494E-8B75-757DDDC3D1CE}"/>
              </a:ext>
            </a:extLst>
          </p:cNvPr>
          <p:cNvGrpSpPr>
            <a:grpSpLocks/>
          </p:cNvGrpSpPr>
          <p:nvPr/>
        </p:nvGrpSpPr>
        <p:grpSpPr bwMode="auto">
          <a:xfrm>
            <a:off x="6918327" y="3673575"/>
            <a:ext cx="290513" cy="404813"/>
            <a:chOff x="4290" y="3130"/>
            <a:chExt cx="183" cy="255"/>
          </a:xfrm>
        </p:grpSpPr>
        <p:pic>
          <p:nvPicPr>
            <p:cNvPr id="6283" name="Picture 618" descr="31u_bnrz[1]">
              <a:extLst>
                <a:ext uri="{FF2B5EF4-FFF2-40B4-BE49-F238E27FC236}">
                  <a16:creationId xmlns:a16="http://schemas.microsoft.com/office/drawing/2014/main" id="{4A8D9665-B48E-48AC-9C4D-93C1500551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84" name="Freeform 619">
              <a:extLst>
                <a:ext uri="{FF2B5EF4-FFF2-40B4-BE49-F238E27FC236}">
                  <a16:creationId xmlns:a16="http://schemas.microsoft.com/office/drawing/2014/main" id="{71E4D0BA-2B98-4484-99E0-89599ECAB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>
                <a:gd name="T0" fmla="*/ 0 w 199"/>
                <a:gd name="T1" fmla="*/ 0 h 232"/>
                <a:gd name="T2" fmla="*/ 0 w 199"/>
                <a:gd name="T3" fmla="*/ 0 h 232"/>
                <a:gd name="T4" fmla="*/ 0 w 199"/>
                <a:gd name="T5" fmla="*/ 0 h 232"/>
                <a:gd name="T6" fmla="*/ 0 w 199"/>
                <a:gd name="T7" fmla="*/ 0 h 232"/>
                <a:gd name="T8" fmla="*/ 0 w 199"/>
                <a:gd name="T9" fmla="*/ 0 h 232"/>
                <a:gd name="T10" fmla="*/ 0 w 199"/>
                <a:gd name="T11" fmla="*/ 0 h 232"/>
                <a:gd name="T12" fmla="*/ 0 w 199"/>
                <a:gd name="T13" fmla="*/ 0 h 232"/>
                <a:gd name="T14" fmla="*/ 0 w 199"/>
                <a:gd name="T15" fmla="*/ 0 h 232"/>
                <a:gd name="T16" fmla="*/ 0 w 199"/>
                <a:gd name="T17" fmla="*/ 0 h 232"/>
                <a:gd name="T18" fmla="*/ 0 w 199"/>
                <a:gd name="T19" fmla="*/ 0 h 232"/>
                <a:gd name="T20" fmla="*/ 0 w 199"/>
                <a:gd name="T21" fmla="*/ 0 h 232"/>
                <a:gd name="T22" fmla="*/ 0 w 199"/>
                <a:gd name="T23" fmla="*/ 0 h 232"/>
                <a:gd name="T24" fmla="*/ 0 w 199"/>
                <a:gd name="T25" fmla="*/ 0 h 232"/>
                <a:gd name="T26" fmla="*/ 0 w 199"/>
                <a:gd name="T27" fmla="*/ 0 h 232"/>
                <a:gd name="T28" fmla="*/ 0 w 199"/>
                <a:gd name="T29" fmla="*/ 0 h 232"/>
                <a:gd name="T30" fmla="*/ 0 w 199"/>
                <a:gd name="T31" fmla="*/ 0 h 232"/>
                <a:gd name="T32" fmla="*/ 0 w 199"/>
                <a:gd name="T33" fmla="*/ 0 h 232"/>
                <a:gd name="T34" fmla="*/ 0 w 199"/>
                <a:gd name="T35" fmla="*/ 0 h 232"/>
                <a:gd name="T36" fmla="*/ 0 w 199"/>
                <a:gd name="T37" fmla="*/ 0 h 232"/>
                <a:gd name="T38" fmla="*/ 0 w 199"/>
                <a:gd name="T39" fmla="*/ 0 h 232"/>
                <a:gd name="T40" fmla="*/ 0 w 199"/>
                <a:gd name="T41" fmla="*/ 0 h 232"/>
                <a:gd name="T42" fmla="*/ 0 w 199"/>
                <a:gd name="T43" fmla="*/ 0 h 232"/>
                <a:gd name="T44" fmla="*/ 0 w 199"/>
                <a:gd name="T45" fmla="*/ 0 h 232"/>
                <a:gd name="T46" fmla="*/ 0 w 199"/>
                <a:gd name="T47" fmla="*/ 0 h 232"/>
                <a:gd name="T48" fmla="*/ 0 w 199"/>
                <a:gd name="T49" fmla="*/ 0 h 232"/>
                <a:gd name="T50" fmla="*/ 0 w 199"/>
                <a:gd name="T51" fmla="*/ 0 h 232"/>
                <a:gd name="T52" fmla="*/ 0 w 199"/>
                <a:gd name="T53" fmla="*/ 0 h 232"/>
                <a:gd name="T54" fmla="*/ 0 w 199"/>
                <a:gd name="T55" fmla="*/ 0 h 232"/>
                <a:gd name="T56" fmla="*/ 0 w 199"/>
                <a:gd name="T57" fmla="*/ 0 h 232"/>
                <a:gd name="T58" fmla="*/ 0 w 199"/>
                <a:gd name="T59" fmla="*/ 0 h 232"/>
                <a:gd name="T60" fmla="*/ 0 w 199"/>
                <a:gd name="T61" fmla="*/ 0 h 232"/>
                <a:gd name="T62" fmla="*/ 0 w 199"/>
                <a:gd name="T63" fmla="*/ 0 h 232"/>
                <a:gd name="T64" fmla="*/ 0 w 199"/>
                <a:gd name="T65" fmla="*/ 0 h 232"/>
                <a:gd name="T66" fmla="*/ 0 w 199"/>
                <a:gd name="T67" fmla="*/ 0 h 232"/>
                <a:gd name="T68" fmla="*/ 0 w 199"/>
                <a:gd name="T69" fmla="*/ 0 h 232"/>
                <a:gd name="T70" fmla="*/ 0 w 199"/>
                <a:gd name="T71" fmla="*/ 0 h 232"/>
                <a:gd name="T72" fmla="*/ 0 w 199"/>
                <a:gd name="T73" fmla="*/ 0 h 232"/>
                <a:gd name="T74" fmla="*/ 0 w 199"/>
                <a:gd name="T75" fmla="*/ 0 h 232"/>
                <a:gd name="T76" fmla="*/ 0 w 199"/>
                <a:gd name="T77" fmla="*/ 0 h 232"/>
                <a:gd name="T78" fmla="*/ 0 w 199"/>
                <a:gd name="T79" fmla="*/ 0 h 232"/>
                <a:gd name="T80" fmla="*/ 0 w 199"/>
                <a:gd name="T81" fmla="*/ 0 h 232"/>
                <a:gd name="T82" fmla="*/ 0 w 199"/>
                <a:gd name="T83" fmla="*/ 0 h 232"/>
                <a:gd name="T84" fmla="*/ 0 w 199"/>
                <a:gd name="T85" fmla="*/ 0 h 232"/>
                <a:gd name="T86" fmla="*/ 0 w 199"/>
                <a:gd name="T87" fmla="*/ 0 h 232"/>
                <a:gd name="T88" fmla="*/ 0 w 199"/>
                <a:gd name="T89" fmla="*/ 0 h 232"/>
                <a:gd name="T90" fmla="*/ 0 w 199"/>
                <a:gd name="T91" fmla="*/ 0 h 232"/>
                <a:gd name="T92" fmla="*/ 0 w 199"/>
                <a:gd name="T93" fmla="*/ 0 h 232"/>
                <a:gd name="T94" fmla="*/ 0 w 199"/>
                <a:gd name="T95" fmla="*/ 0 h 232"/>
                <a:gd name="T96" fmla="*/ 0 w 199"/>
                <a:gd name="T97" fmla="*/ 0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285" name="Freeform 620">
              <a:extLst>
                <a:ext uri="{FF2B5EF4-FFF2-40B4-BE49-F238E27FC236}">
                  <a16:creationId xmlns:a16="http://schemas.microsoft.com/office/drawing/2014/main" id="{A40A3338-A2D0-4428-9732-B3531B4B8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>
                <a:gd name="T0" fmla="*/ 0 w 128"/>
                <a:gd name="T1" fmla="*/ 0 h 180"/>
                <a:gd name="T2" fmla="*/ 0 w 128"/>
                <a:gd name="T3" fmla="*/ 0 h 180"/>
                <a:gd name="T4" fmla="*/ 0 w 128"/>
                <a:gd name="T5" fmla="*/ 0 h 180"/>
                <a:gd name="T6" fmla="*/ 0 w 128"/>
                <a:gd name="T7" fmla="*/ 0 h 180"/>
                <a:gd name="T8" fmla="*/ 0 w 128"/>
                <a:gd name="T9" fmla="*/ 0 h 180"/>
                <a:gd name="T10" fmla="*/ 0 w 128"/>
                <a:gd name="T11" fmla="*/ 0 h 180"/>
                <a:gd name="T12" fmla="*/ 0 w 128"/>
                <a:gd name="T13" fmla="*/ 0 h 180"/>
                <a:gd name="T14" fmla="*/ 0 w 128"/>
                <a:gd name="T15" fmla="*/ 0 h 180"/>
                <a:gd name="T16" fmla="*/ 0 w 128"/>
                <a:gd name="T17" fmla="*/ 0 h 180"/>
                <a:gd name="T18" fmla="*/ 0 w 128"/>
                <a:gd name="T19" fmla="*/ 0 h 180"/>
                <a:gd name="T20" fmla="*/ 0 w 128"/>
                <a:gd name="T21" fmla="*/ 0 h 180"/>
                <a:gd name="T22" fmla="*/ 0 w 128"/>
                <a:gd name="T23" fmla="*/ 0 h 180"/>
                <a:gd name="T24" fmla="*/ 0 w 128"/>
                <a:gd name="T25" fmla="*/ 0 h 180"/>
                <a:gd name="T26" fmla="*/ 0 w 128"/>
                <a:gd name="T27" fmla="*/ 0 h 180"/>
                <a:gd name="T28" fmla="*/ 0 w 128"/>
                <a:gd name="T29" fmla="*/ 0 h 180"/>
                <a:gd name="T30" fmla="*/ 0 w 128"/>
                <a:gd name="T31" fmla="*/ 0 h 180"/>
                <a:gd name="T32" fmla="*/ 0 w 128"/>
                <a:gd name="T33" fmla="*/ 0 h 180"/>
                <a:gd name="T34" fmla="*/ 0 w 128"/>
                <a:gd name="T35" fmla="*/ 0 h 180"/>
                <a:gd name="T36" fmla="*/ 0 w 128"/>
                <a:gd name="T37" fmla="*/ 0 h 180"/>
                <a:gd name="T38" fmla="*/ 0 w 128"/>
                <a:gd name="T39" fmla="*/ 0 h 180"/>
                <a:gd name="T40" fmla="*/ 0 w 128"/>
                <a:gd name="T41" fmla="*/ 0 h 180"/>
                <a:gd name="T42" fmla="*/ 0 w 128"/>
                <a:gd name="T43" fmla="*/ 0 h 180"/>
                <a:gd name="T44" fmla="*/ 0 w 128"/>
                <a:gd name="T45" fmla="*/ 0 h 180"/>
                <a:gd name="T46" fmla="*/ 0 w 128"/>
                <a:gd name="T47" fmla="*/ 0 h 180"/>
                <a:gd name="T48" fmla="*/ 0 w 128"/>
                <a:gd name="T49" fmla="*/ 0 h 180"/>
                <a:gd name="T50" fmla="*/ 0 w 128"/>
                <a:gd name="T51" fmla="*/ 0 h 180"/>
                <a:gd name="T52" fmla="*/ 0 w 128"/>
                <a:gd name="T53" fmla="*/ 0 h 180"/>
                <a:gd name="T54" fmla="*/ 0 w 128"/>
                <a:gd name="T55" fmla="*/ 0 h 180"/>
                <a:gd name="T56" fmla="*/ 0 w 128"/>
                <a:gd name="T57" fmla="*/ 0 h 180"/>
                <a:gd name="T58" fmla="*/ 0 w 128"/>
                <a:gd name="T59" fmla="*/ 0 h 180"/>
                <a:gd name="T60" fmla="*/ 0 w 128"/>
                <a:gd name="T61" fmla="*/ 0 h 180"/>
                <a:gd name="T62" fmla="*/ 0 w 128"/>
                <a:gd name="T63" fmla="*/ 0 h 180"/>
                <a:gd name="T64" fmla="*/ 0 w 128"/>
                <a:gd name="T65" fmla="*/ 0 h 180"/>
                <a:gd name="T66" fmla="*/ 0 w 128"/>
                <a:gd name="T67" fmla="*/ 0 h 180"/>
                <a:gd name="T68" fmla="*/ 0 w 128"/>
                <a:gd name="T69" fmla="*/ 0 h 180"/>
                <a:gd name="T70" fmla="*/ 0 w 128"/>
                <a:gd name="T71" fmla="*/ 0 h 180"/>
                <a:gd name="T72" fmla="*/ 0 w 128"/>
                <a:gd name="T73" fmla="*/ 0 h 180"/>
                <a:gd name="T74" fmla="*/ 0 w 128"/>
                <a:gd name="T75" fmla="*/ 0 h 180"/>
                <a:gd name="T76" fmla="*/ 0 w 128"/>
                <a:gd name="T77" fmla="*/ 0 h 180"/>
                <a:gd name="T78" fmla="*/ 0 w 128"/>
                <a:gd name="T79" fmla="*/ 0 h 180"/>
                <a:gd name="T80" fmla="*/ 0 w 128"/>
                <a:gd name="T81" fmla="*/ 0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286" name="Freeform 621">
              <a:extLst>
                <a:ext uri="{FF2B5EF4-FFF2-40B4-BE49-F238E27FC236}">
                  <a16:creationId xmlns:a16="http://schemas.microsoft.com/office/drawing/2014/main" id="{F2D57FBE-0D6D-4266-9E7A-4C909A6AF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>
                <a:gd name="T0" fmla="*/ 0 w 322"/>
                <a:gd name="T1" fmla="*/ 0 h 378"/>
                <a:gd name="T2" fmla="*/ 0 w 322"/>
                <a:gd name="T3" fmla="*/ 0 h 378"/>
                <a:gd name="T4" fmla="*/ 0 w 322"/>
                <a:gd name="T5" fmla="*/ 0 h 378"/>
                <a:gd name="T6" fmla="*/ 0 w 322"/>
                <a:gd name="T7" fmla="*/ 0 h 378"/>
                <a:gd name="T8" fmla="*/ 0 w 322"/>
                <a:gd name="T9" fmla="*/ 0 h 378"/>
                <a:gd name="T10" fmla="*/ 0 w 322"/>
                <a:gd name="T11" fmla="*/ 0 h 378"/>
                <a:gd name="T12" fmla="*/ 0 w 322"/>
                <a:gd name="T13" fmla="*/ 0 h 378"/>
                <a:gd name="T14" fmla="*/ 0 w 322"/>
                <a:gd name="T15" fmla="*/ 0 h 378"/>
                <a:gd name="T16" fmla="*/ 0 w 322"/>
                <a:gd name="T17" fmla="*/ 0 h 378"/>
                <a:gd name="T18" fmla="*/ 0 w 322"/>
                <a:gd name="T19" fmla="*/ 0 h 378"/>
                <a:gd name="T20" fmla="*/ 0 w 322"/>
                <a:gd name="T21" fmla="*/ 0 h 378"/>
                <a:gd name="T22" fmla="*/ 0 w 322"/>
                <a:gd name="T23" fmla="*/ 0 h 378"/>
                <a:gd name="T24" fmla="*/ 0 w 322"/>
                <a:gd name="T25" fmla="*/ 0 h 378"/>
                <a:gd name="T26" fmla="*/ 0 w 322"/>
                <a:gd name="T27" fmla="*/ 0 h 378"/>
                <a:gd name="T28" fmla="*/ 0 w 322"/>
                <a:gd name="T29" fmla="*/ 0 h 378"/>
                <a:gd name="T30" fmla="*/ 0 w 322"/>
                <a:gd name="T31" fmla="*/ 0 h 378"/>
                <a:gd name="T32" fmla="*/ 0 w 322"/>
                <a:gd name="T33" fmla="*/ 0 h 378"/>
                <a:gd name="T34" fmla="*/ 0 w 322"/>
                <a:gd name="T35" fmla="*/ 0 h 378"/>
                <a:gd name="T36" fmla="*/ 0 w 322"/>
                <a:gd name="T37" fmla="*/ 0 h 378"/>
                <a:gd name="T38" fmla="*/ 0 w 322"/>
                <a:gd name="T39" fmla="*/ 0 h 378"/>
                <a:gd name="T40" fmla="*/ 0 w 322"/>
                <a:gd name="T41" fmla="*/ 0 h 378"/>
                <a:gd name="T42" fmla="*/ 0 w 322"/>
                <a:gd name="T43" fmla="*/ 0 h 378"/>
                <a:gd name="T44" fmla="*/ 0 w 322"/>
                <a:gd name="T45" fmla="*/ 0 h 378"/>
                <a:gd name="T46" fmla="*/ 0 w 322"/>
                <a:gd name="T47" fmla="*/ 0 h 378"/>
                <a:gd name="T48" fmla="*/ 0 w 322"/>
                <a:gd name="T49" fmla="*/ 0 h 378"/>
                <a:gd name="T50" fmla="*/ 0 w 322"/>
                <a:gd name="T51" fmla="*/ 0 h 378"/>
                <a:gd name="T52" fmla="*/ 0 w 322"/>
                <a:gd name="T53" fmla="*/ 0 h 378"/>
                <a:gd name="T54" fmla="*/ 0 w 322"/>
                <a:gd name="T55" fmla="*/ 0 h 378"/>
                <a:gd name="T56" fmla="*/ 0 w 322"/>
                <a:gd name="T57" fmla="*/ 0 h 378"/>
                <a:gd name="T58" fmla="*/ 0 w 322"/>
                <a:gd name="T59" fmla="*/ 0 h 378"/>
                <a:gd name="T60" fmla="*/ 0 w 322"/>
                <a:gd name="T61" fmla="*/ 0 h 378"/>
                <a:gd name="T62" fmla="*/ 0 w 322"/>
                <a:gd name="T63" fmla="*/ 0 h 378"/>
                <a:gd name="T64" fmla="*/ 0 w 322"/>
                <a:gd name="T65" fmla="*/ 0 h 378"/>
                <a:gd name="T66" fmla="*/ 0 w 322"/>
                <a:gd name="T67" fmla="*/ 0 h 378"/>
                <a:gd name="T68" fmla="*/ 0 w 322"/>
                <a:gd name="T69" fmla="*/ 0 h 378"/>
                <a:gd name="T70" fmla="*/ 0 w 322"/>
                <a:gd name="T71" fmla="*/ 0 h 378"/>
                <a:gd name="T72" fmla="*/ 0 w 322"/>
                <a:gd name="T73" fmla="*/ 0 h 378"/>
                <a:gd name="T74" fmla="*/ 0 w 322"/>
                <a:gd name="T75" fmla="*/ 0 h 378"/>
                <a:gd name="T76" fmla="*/ 0 w 322"/>
                <a:gd name="T77" fmla="*/ 0 h 378"/>
                <a:gd name="T78" fmla="*/ 0 w 322"/>
                <a:gd name="T79" fmla="*/ 0 h 378"/>
                <a:gd name="T80" fmla="*/ 0 w 322"/>
                <a:gd name="T81" fmla="*/ 0 h 378"/>
                <a:gd name="T82" fmla="*/ 0 w 322"/>
                <a:gd name="T83" fmla="*/ 0 h 378"/>
                <a:gd name="T84" fmla="*/ 0 w 322"/>
                <a:gd name="T85" fmla="*/ 0 h 378"/>
                <a:gd name="T86" fmla="*/ 0 w 322"/>
                <a:gd name="T87" fmla="*/ 0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287" name="Freeform 622">
              <a:extLst>
                <a:ext uri="{FF2B5EF4-FFF2-40B4-BE49-F238E27FC236}">
                  <a16:creationId xmlns:a16="http://schemas.microsoft.com/office/drawing/2014/main" id="{5A2DCBD5-4334-4233-9755-F75668DA8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>
                <a:gd name="T0" fmla="*/ 0 w 283"/>
                <a:gd name="T1" fmla="*/ 0 h 252"/>
                <a:gd name="T2" fmla="*/ 0 w 283"/>
                <a:gd name="T3" fmla="*/ 0 h 252"/>
                <a:gd name="T4" fmla="*/ 0 w 283"/>
                <a:gd name="T5" fmla="*/ 0 h 252"/>
                <a:gd name="T6" fmla="*/ 0 w 283"/>
                <a:gd name="T7" fmla="*/ 0 h 252"/>
                <a:gd name="T8" fmla="*/ 0 w 283"/>
                <a:gd name="T9" fmla="*/ 0 h 252"/>
                <a:gd name="T10" fmla="*/ 0 w 283"/>
                <a:gd name="T11" fmla="*/ 0 h 252"/>
                <a:gd name="T12" fmla="*/ 0 w 283"/>
                <a:gd name="T13" fmla="*/ 0 h 252"/>
                <a:gd name="T14" fmla="*/ 0 w 283"/>
                <a:gd name="T15" fmla="*/ 0 h 252"/>
                <a:gd name="T16" fmla="*/ 0 w 283"/>
                <a:gd name="T17" fmla="*/ 0 h 252"/>
                <a:gd name="T18" fmla="*/ 0 w 283"/>
                <a:gd name="T19" fmla="*/ 0 h 252"/>
                <a:gd name="T20" fmla="*/ 0 w 283"/>
                <a:gd name="T21" fmla="*/ 0 h 252"/>
                <a:gd name="T22" fmla="*/ 0 w 283"/>
                <a:gd name="T23" fmla="*/ 0 h 252"/>
                <a:gd name="T24" fmla="*/ 0 w 283"/>
                <a:gd name="T25" fmla="*/ 0 h 252"/>
                <a:gd name="T26" fmla="*/ 0 w 283"/>
                <a:gd name="T27" fmla="*/ 0 h 252"/>
                <a:gd name="T28" fmla="*/ 0 w 283"/>
                <a:gd name="T29" fmla="*/ 0 h 252"/>
                <a:gd name="T30" fmla="*/ 0 w 283"/>
                <a:gd name="T31" fmla="*/ 0 h 252"/>
                <a:gd name="T32" fmla="*/ 0 w 283"/>
                <a:gd name="T33" fmla="*/ 0 h 252"/>
                <a:gd name="T34" fmla="*/ 0 w 283"/>
                <a:gd name="T35" fmla="*/ 0 h 252"/>
                <a:gd name="T36" fmla="*/ 0 w 283"/>
                <a:gd name="T37" fmla="*/ 0 h 252"/>
                <a:gd name="T38" fmla="*/ 0 w 283"/>
                <a:gd name="T39" fmla="*/ 0 h 252"/>
                <a:gd name="T40" fmla="*/ 0 w 283"/>
                <a:gd name="T41" fmla="*/ 0 h 252"/>
                <a:gd name="T42" fmla="*/ 0 w 283"/>
                <a:gd name="T43" fmla="*/ 0 h 252"/>
                <a:gd name="T44" fmla="*/ 0 w 283"/>
                <a:gd name="T45" fmla="*/ 0 h 252"/>
                <a:gd name="T46" fmla="*/ 0 w 283"/>
                <a:gd name="T47" fmla="*/ 0 h 252"/>
                <a:gd name="T48" fmla="*/ 0 w 283"/>
                <a:gd name="T49" fmla="*/ 0 h 252"/>
                <a:gd name="T50" fmla="*/ 0 w 283"/>
                <a:gd name="T51" fmla="*/ 0 h 252"/>
                <a:gd name="T52" fmla="*/ 0 w 283"/>
                <a:gd name="T53" fmla="*/ 0 h 252"/>
                <a:gd name="T54" fmla="*/ 0 w 283"/>
                <a:gd name="T55" fmla="*/ 0 h 252"/>
                <a:gd name="T56" fmla="*/ 0 w 283"/>
                <a:gd name="T57" fmla="*/ 0 h 252"/>
                <a:gd name="T58" fmla="*/ 0 w 283"/>
                <a:gd name="T59" fmla="*/ 0 h 252"/>
                <a:gd name="T60" fmla="*/ 0 w 283"/>
                <a:gd name="T61" fmla="*/ 0 h 252"/>
                <a:gd name="T62" fmla="*/ 0 w 283"/>
                <a:gd name="T63" fmla="*/ 0 h 252"/>
                <a:gd name="T64" fmla="*/ 0 w 283"/>
                <a:gd name="T65" fmla="*/ 0 h 252"/>
                <a:gd name="T66" fmla="*/ 0 w 283"/>
                <a:gd name="T67" fmla="*/ 0 h 252"/>
                <a:gd name="T68" fmla="*/ 0 w 283"/>
                <a:gd name="T69" fmla="*/ 0 h 252"/>
                <a:gd name="T70" fmla="*/ 0 w 283"/>
                <a:gd name="T71" fmla="*/ 0 h 252"/>
                <a:gd name="T72" fmla="*/ 0 w 283"/>
                <a:gd name="T73" fmla="*/ 0 h 252"/>
                <a:gd name="T74" fmla="*/ 0 w 283"/>
                <a:gd name="T75" fmla="*/ 0 h 252"/>
                <a:gd name="T76" fmla="*/ 0 w 283"/>
                <a:gd name="T77" fmla="*/ 0 h 252"/>
                <a:gd name="T78" fmla="*/ 0 w 283"/>
                <a:gd name="T79" fmla="*/ 0 h 252"/>
                <a:gd name="T80" fmla="*/ 0 w 283"/>
                <a:gd name="T81" fmla="*/ 0 h 252"/>
                <a:gd name="T82" fmla="*/ 0 w 283"/>
                <a:gd name="T83" fmla="*/ 0 h 252"/>
                <a:gd name="T84" fmla="*/ 0 w 283"/>
                <a:gd name="T85" fmla="*/ 0 h 252"/>
                <a:gd name="T86" fmla="*/ 0 w 283"/>
                <a:gd name="T87" fmla="*/ 0 h 252"/>
                <a:gd name="T88" fmla="*/ 0 w 283"/>
                <a:gd name="T89" fmla="*/ 0 h 252"/>
                <a:gd name="T90" fmla="*/ 0 w 283"/>
                <a:gd name="T91" fmla="*/ 0 h 252"/>
                <a:gd name="T92" fmla="*/ 0 w 283"/>
                <a:gd name="T93" fmla="*/ 0 h 252"/>
                <a:gd name="T94" fmla="*/ 0 w 283"/>
                <a:gd name="T95" fmla="*/ 0 h 252"/>
                <a:gd name="T96" fmla="*/ 0 w 283"/>
                <a:gd name="T97" fmla="*/ 0 h 252"/>
                <a:gd name="T98" fmla="*/ 0 w 283"/>
                <a:gd name="T99" fmla="*/ 0 h 252"/>
                <a:gd name="T100" fmla="*/ 0 w 283"/>
                <a:gd name="T101" fmla="*/ 0 h 252"/>
                <a:gd name="T102" fmla="*/ 0 w 283"/>
                <a:gd name="T103" fmla="*/ 0 h 252"/>
                <a:gd name="T104" fmla="*/ 0 w 283"/>
                <a:gd name="T105" fmla="*/ 0 h 252"/>
                <a:gd name="T106" fmla="*/ 0 w 283"/>
                <a:gd name="T107" fmla="*/ 0 h 252"/>
                <a:gd name="T108" fmla="*/ 0 w 283"/>
                <a:gd name="T109" fmla="*/ 0 h 252"/>
                <a:gd name="T110" fmla="*/ 0 w 283"/>
                <a:gd name="T111" fmla="*/ 0 h 252"/>
                <a:gd name="T112" fmla="*/ 0 w 283"/>
                <a:gd name="T113" fmla="*/ 0 h 252"/>
                <a:gd name="T114" fmla="*/ 0 w 283"/>
                <a:gd name="T115" fmla="*/ 0 h 252"/>
                <a:gd name="T116" fmla="*/ 0 w 283"/>
                <a:gd name="T117" fmla="*/ 0 h 252"/>
                <a:gd name="T118" fmla="*/ 0 w 283"/>
                <a:gd name="T119" fmla="*/ 0 h 252"/>
                <a:gd name="T120" fmla="*/ 0 w 283"/>
                <a:gd name="T121" fmla="*/ 0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288" name="Freeform 623">
              <a:extLst>
                <a:ext uri="{FF2B5EF4-FFF2-40B4-BE49-F238E27FC236}">
                  <a16:creationId xmlns:a16="http://schemas.microsoft.com/office/drawing/2014/main" id="{DC13DF03-C307-4B69-BDB7-7C26B685F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>
                <a:gd name="T0" fmla="*/ 0 w 114"/>
                <a:gd name="T1" fmla="*/ 0 h 238"/>
                <a:gd name="T2" fmla="*/ 0 w 114"/>
                <a:gd name="T3" fmla="*/ 0 h 238"/>
                <a:gd name="T4" fmla="*/ 0 w 114"/>
                <a:gd name="T5" fmla="*/ 0 h 238"/>
                <a:gd name="T6" fmla="*/ 0 w 114"/>
                <a:gd name="T7" fmla="*/ 0 h 238"/>
                <a:gd name="T8" fmla="*/ 0 w 114"/>
                <a:gd name="T9" fmla="*/ 0 h 238"/>
                <a:gd name="T10" fmla="*/ 0 w 114"/>
                <a:gd name="T11" fmla="*/ 0 h 238"/>
                <a:gd name="T12" fmla="*/ 0 w 114"/>
                <a:gd name="T13" fmla="*/ 0 h 238"/>
                <a:gd name="T14" fmla="*/ 0 w 114"/>
                <a:gd name="T15" fmla="*/ 0 h 238"/>
                <a:gd name="T16" fmla="*/ 0 w 114"/>
                <a:gd name="T17" fmla="*/ 0 h 238"/>
                <a:gd name="T18" fmla="*/ 0 w 114"/>
                <a:gd name="T19" fmla="*/ 0 h 238"/>
                <a:gd name="T20" fmla="*/ 0 w 114"/>
                <a:gd name="T21" fmla="*/ 0 h 238"/>
                <a:gd name="T22" fmla="*/ 0 w 114"/>
                <a:gd name="T23" fmla="*/ 0 h 238"/>
                <a:gd name="T24" fmla="*/ 0 w 114"/>
                <a:gd name="T25" fmla="*/ 0 h 238"/>
                <a:gd name="T26" fmla="*/ 0 w 114"/>
                <a:gd name="T27" fmla="*/ 0 h 238"/>
                <a:gd name="T28" fmla="*/ 0 w 114"/>
                <a:gd name="T29" fmla="*/ 0 h 238"/>
                <a:gd name="T30" fmla="*/ 0 w 114"/>
                <a:gd name="T31" fmla="*/ 0 h 238"/>
                <a:gd name="T32" fmla="*/ 0 w 114"/>
                <a:gd name="T33" fmla="*/ 0 h 238"/>
                <a:gd name="T34" fmla="*/ 0 w 114"/>
                <a:gd name="T35" fmla="*/ 0 h 238"/>
                <a:gd name="T36" fmla="*/ 0 w 114"/>
                <a:gd name="T37" fmla="*/ 0 h 238"/>
                <a:gd name="T38" fmla="*/ 0 w 114"/>
                <a:gd name="T39" fmla="*/ 0 h 238"/>
                <a:gd name="T40" fmla="*/ 0 w 114"/>
                <a:gd name="T41" fmla="*/ 0 h 238"/>
                <a:gd name="T42" fmla="*/ 0 w 114"/>
                <a:gd name="T43" fmla="*/ 0 h 238"/>
                <a:gd name="T44" fmla="*/ 0 w 114"/>
                <a:gd name="T45" fmla="*/ 0 h 238"/>
                <a:gd name="T46" fmla="*/ 0 w 114"/>
                <a:gd name="T47" fmla="*/ 0 h 238"/>
                <a:gd name="T48" fmla="*/ 0 w 114"/>
                <a:gd name="T49" fmla="*/ 0 h 238"/>
                <a:gd name="T50" fmla="*/ 0 w 114"/>
                <a:gd name="T51" fmla="*/ 0 h 238"/>
                <a:gd name="T52" fmla="*/ 0 w 114"/>
                <a:gd name="T53" fmla="*/ 0 h 238"/>
                <a:gd name="T54" fmla="*/ 0 w 114"/>
                <a:gd name="T55" fmla="*/ 0 h 238"/>
                <a:gd name="T56" fmla="*/ 0 w 114"/>
                <a:gd name="T57" fmla="*/ 0 h 238"/>
                <a:gd name="T58" fmla="*/ 0 w 114"/>
                <a:gd name="T59" fmla="*/ 0 h 238"/>
                <a:gd name="T60" fmla="*/ 0 w 114"/>
                <a:gd name="T61" fmla="*/ 0 h 238"/>
                <a:gd name="T62" fmla="*/ 0 w 114"/>
                <a:gd name="T63" fmla="*/ 0 h 238"/>
                <a:gd name="T64" fmla="*/ 0 w 114"/>
                <a:gd name="T65" fmla="*/ 0 h 238"/>
                <a:gd name="T66" fmla="*/ 0 w 114"/>
                <a:gd name="T67" fmla="*/ 0 h 238"/>
                <a:gd name="T68" fmla="*/ 0 w 114"/>
                <a:gd name="T69" fmla="*/ 0 h 238"/>
                <a:gd name="T70" fmla="*/ 0 w 114"/>
                <a:gd name="T71" fmla="*/ 0 h 238"/>
                <a:gd name="T72" fmla="*/ 0 w 114"/>
                <a:gd name="T73" fmla="*/ 0 h 238"/>
                <a:gd name="T74" fmla="*/ 0 w 114"/>
                <a:gd name="T75" fmla="*/ 0 h 238"/>
                <a:gd name="T76" fmla="*/ 0 w 114"/>
                <a:gd name="T77" fmla="*/ 0 h 238"/>
                <a:gd name="T78" fmla="*/ 0 w 114"/>
                <a:gd name="T79" fmla="*/ 0 h 238"/>
                <a:gd name="T80" fmla="*/ 0 w 114"/>
                <a:gd name="T81" fmla="*/ 0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289" name="Freeform 624">
              <a:extLst>
                <a:ext uri="{FF2B5EF4-FFF2-40B4-BE49-F238E27FC236}">
                  <a16:creationId xmlns:a16="http://schemas.microsoft.com/office/drawing/2014/main" id="{8FB4268B-0C32-4772-AD79-D76B7460D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>
                <a:gd name="T0" fmla="*/ 0 w 246"/>
                <a:gd name="T1" fmla="*/ 0 h 310"/>
                <a:gd name="T2" fmla="*/ 0 w 246"/>
                <a:gd name="T3" fmla="*/ 0 h 310"/>
                <a:gd name="T4" fmla="*/ 0 w 246"/>
                <a:gd name="T5" fmla="*/ 0 h 310"/>
                <a:gd name="T6" fmla="*/ 0 w 246"/>
                <a:gd name="T7" fmla="*/ 0 h 310"/>
                <a:gd name="T8" fmla="*/ 0 w 246"/>
                <a:gd name="T9" fmla="*/ 0 h 310"/>
                <a:gd name="T10" fmla="*/ 0 w 246"/>
                <a:gd name="T11" fmla="*/ 0 h 310"/>
                <a:gd name="T12" fmla="*/ 0 w 246"/>
                <a:gd name="T13" fmla="*/ 0 h 310"/>
                <a:gd name="T14" fmla="*/ 0 w 246"/>
                <a:gd name="T15" fmla="*/ 0 h 310"/>
                <a:gd name="T16" fmla="*/ 0 w 246"/>
                <a:gd name="T17" fmla="*/ 0 h 310"/>
                <a:gd name="T18" fmla="*/ 0 w 246"/>
                <a:gd name="T19" fmla="*/ 0 h 310"/>
                <a:gd name="T20" fmla="*/ 0 w 246"/>
                <a:gd name="T21" fmla="*/ 0 h 310"/>
                <a:gd name="T22" fmla="*/ 0 w 246"/>
                <a:gd name="T23" fmla="*/ 0 h 310"/>
                <a:gd name="T24" fmla="*/ 0 w 246"/>
                <a:gd name="T25" fmla="*/ 0 h 310"/>
                <a:gd name="T26" fmla="*/ 0 w 246"/>
                <a:gd name="T27" fmla="*/ 0 h 310"/>
                <a:gd name="T28" fmla="*/ 0 w 246"/>
                <a:gd name="T29" fmla="*/ 0 h 310"/>
                <a:gd name="T30" fmla="*/ 0 w 246"/>
                <a:gd name="T31" fmla="*/ 0 h 310"/>
                <a:gd name="T32" fmla="*/ 0 w 246"/>
                <a:gd name="T33" fmla="*/ 0 h 310"/>
                <a:gd name="T34" fmla="*/ 0 w 246"/>
                <a:gd name="T35" fmla="*/ 0 h 310"/>
                <a:gd name="T36" fmla="*/ 0 w 246"/>
                <a:gd name="T37" fmla="*/ 0 h 310"/>
                <a:gd name="T38" fmla="*/ 0 w 246"/>
                <a:gd name="T39" fmla="*/ 0 h 310"/>
                <a:gd name="T40" fmla="*/ 0 w 246"/>
                <a:gd name="T41" fmla="*/ 0 h 310"/>
                <a:gd name="T42" fmla="*/ 0 w 246"/>
                <a:gd name="T43" fmla="*/ 0 h 310"/>
                <a:gd name="T44" fmla="*/ 0 w 246"/>
                <a:gd name="T45" fmla="*/ 0 h 310"/>
                <a:gd name="T46" fmla="*/ 0 w 246"/>
                <a:gd name="T47" fmla="*/ 0 h 310"/>
                <a:gd name="T48" fmla="*/ 0 w 246"/>
                <a:gd name="T49" fmla="*/ 0 h 310"/>
                <a:gd name="T50" fmla="*/ 0 w 246"/>
                <a:gd name="T51" fmla="*/ 0 h 310"/>
                <a:gd name="T52" fmla="*/ 0 w 246"/>
                <a:gd name="T53" fmla="*/ 0 h 310"/>
                <a:gd name="T54" fmla="*/ 0 w 246"/>
                <a:gd name="T55" fmla="*/ 0 h 310"/>
                <a:gd name="T56" fmla="*/ 0 w 246"/>
                <a:gd name="T57" fmla="*/ 0 h 310"/>
                <a:gd name="T58" fmla="*/ 0 w 246"/>
                <a:gd name="T59" fmla="*/ 0 h 310"/>
                <a:gd name="T60" fmla="*/ 0 w 246"/>
                <a:gd name="T61" fmla="*/ 0 h 310"/>
                <a:gd name="T62" fmla="*/ 0 w 246"/>
                <a:gd name="T63" fmla="*/ 0 h 310"/>
                <a:gd name="T64" fmla="*/ 0 w 246"/>
                <a:gd name="T65" fmla="*/ 0 h 310"/>
                <a:gd name="T66" fmla="*/ 0 w 246"/>
                <a:gd name="T67" fmla="*/ 0 h 310"/>
                <a:gd name="T68" fmla="*/ 0 w 246"/>
                <a:gd name="T69" fmla="*/ 0 h 310"/>
                <a:gd name="T70" fmla="*/ 0 w 246"/>
                <a:gd name="T71" fmla="*/ 0 h 310"/>
                <a:gd name="T72" fmla="*/ 0 w 246"/>
                <a:gd name="T73" fmla="*/ 0 h 310"/>
                <a:gd name="T74" fmla="*/ 0 w 246"/>
                <a:gd name="T75" fmla="*/ 0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290" name="Freeform 625">
              <a:extLst>
                <a:ext uri="{FF2B5EF4-FFF2-40B4-BE49-F238E27FC236}">
                  <a16:creationId xmlns:a16="http://schemas.microsoft.com/office/drawing/2014/main" id="{DC13847C-35B5-436F-9371-46F11258B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>
                <a:gd name="T0" fmla="*/ 0 w 83"/>
                <a:gd name="T1" fmla="*/ 0 h 187"/>
                <a:gd name="T2" fmla="*/ 0 w 83"/>
                <a:gd name="T3" fmla="*/ 0 h 187"/>
                <a:gd name="T4" fmla="*/ 0 w 83"/>
                <a:gd name="T5" fmla="*/ 0 h 187"/>
                <a:gd name="T6" fmla="*/ 0 w 83"/>
                <a:gd name="T7" fmla="*/ 0 h 187"/>
                <a:gd name="T8" fmla="*/ 0 w 83"/>
                <a:gd name="T9" fmla="*/ 0 h 187"/>
                <a:gd name="T10" fmla="*/ 0 w 83"/>
                <a:gd name="T11" fmla="*/ 0 h 187"/>
                <a:gd name="T12" fmla="*/ 0 w 83"/>
                <a:gd name="T13" fmla="*/ 0 h 187"/>
                <a:gd name="T14" fmla="*/ 0 w 83"/>
                <a:gd name="T15" fmla="*/ 0 h 187"/>
                <a:gd name="T16" fmla="*/ 0 w 83"/>
                <a:gd name="T17" fmla="*/ 0 h 187"/>
                <a:gd name="T18" fmla="*/ 0 w 83"/>
                <a:gd name="T19" fmla="*/ 0 h 187"/>
                <a:gd name="T20" fmla="*/ 0 w 83"/>
                <a:gd name="T21" fmla="*/ 0 h 187"/>
                <a:gd name="T22" fmla="*/ 0 w 83"/>
                <a:gd name="T23" fmla="*/ 0 h 187"/>
                <a:gd name="T24" fmla="*/ 0 w 83"/>
                <a:gd name="T25" fmla="*/ 0 h 187"/>
                <a:gd name="T26" fmla="*/ 0 w 83"/>
                <a:gd name="T27" fmla="*/ 0 h 187"/>
                <a:gd name="T28" fmla="*/ 0 w 83"/>
                <a:gd name="T29" fmla="*/ 0 h 187"/>
                <a:gd name="T30" fmla="*/ 0 w 83"/>
                <a:gd name="T31" fmla="*/ 0 h 187"/>
                <a:gd name="T32" fmla="*/ 0 w 83"/>
                <a:gd name="T33" fmla="*/ 0 h 187"/>
                <a:gd name="T34" fmla="*/ 0 w 83"/>
                <a:gd name="T35" fmla="*/ 0 h 187"/>
                <a:gd name="T36" fmla="*/ 0 w 83"/>
                <a:gd name="T37" fmla="*/ 0 h 187"/>
                <a:gd name="T38" fmla="*/ 0 w 83"/>
                <a:gd name="T39" fmla="*/ 0 h 187"/>
                <a:gd name="T40" fmla="*/ 0 w 83"/>
                <a:gd name="T41" fmla="*/ 0 h 187"/>
                <a:gd name="T42" fmla="*/ 0 w 83"/>
                <a:gd name="T43" fmla="*/ 0 h 187"/>
                <a:gd name="T44" fmla="*/ 0 w 83"/>
                <a:gd name="T45" fmla="*/ 0 h 187"/>
                <a:gd name="T46" fmla="*/ 0 w 83"/>
                <a:gd name="T47" fmla="*/ 0 h 187"/>
                <a:gd name="T48" fmla="*/ 0 w 83"/>
                <a:gd name="T49" fmla="*/ 0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291" name="Freeform 626">
              <a:extLst>
                <a:ext uri="{FF2B5EF4-FFF2-40B4-BE49-F238E27FC236}">
                  <a16:creationId xmlns:a16="http://schemas.microsoft.com/office/drawing/2014/main" id="{E8202DA2-B721-4232-BE5E-90769C992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>
                <a:gd name="T0" fmla="*/ 0 w 44"/>
                <a:gd name="T1" fmla="*/ 0 h 94"/>
                <a:gd name="T2" fmla="*/ 0 w 44"/>
                <a:gd name="T3" fmla="*/ 0 h 94"/>
                <a:gd name="T4" fmla="*/ 0 w 44"/>
                <a:gd name="T5" fmla="*/ 0 h 94"/>
                <a:gd name="T6" fmla="*/ 0 w 44"/>
                <a:gd name="T7" fmla="*/ 0 h 94"/>
                <a:gd name="T8" fmla="*/ 0 w 44"/>
                <a:gd name="T9" fmla="*/ 0 h 94"/>
                <a:gd name="T10" fmla="*/ 0 w 44"/>
                <a:gd name="T11" fmla="*/ 0 h 94"/>
                <a:gd name="T12" fmla="*/ 0 w 44"/>
                <a:gd name="T13" fmla="*/ 0 h 94"/>
                <a:gd name="T14" fmla="*/ 0 w 44"/>
                <a:gd name="T15" fmla="*/ 0 h 94"/>
                <a:gd name="T16" fmla="*/ 0 w 44"/>
                <a:gd name="T17" fmla="*/ 0 h 94"/>
                <a:gd name="T18" fmla="*/ 0 w 44"/>
                <a:gd name="T19" fmla="*/ 0 h 94"/>
                <a:gd name="T20" fmla="*/ 0 w 44"/>
                <a:gd name="T21" fmla="*/ 0 h 94"/>
                <a:gd name="T22" fmla="*/ 0 w 44"/>
                <a:gd name="T23" fmla="*/ 0 h 94"/>
                <a:gd name="T24" fmla="*/ 0 w 44"/>
                <a:gd name="T25" fmla="*/ 0 h 94"/>
                <a:gd name="T26" fmla="*/ 0 w 44"/>
                <a:gd name="T27" fmla="*/ 0 h 94"/>
                <a:gd name="T28" fmla="*/ 0 w 44"/>
                <a:gd name="T29" fmla="*/ 0 h 94"/>
                <a:gd name="T30" fmla="*/ 0 w 44"/>
                <a:gd name="T31" fmla="*/ 0 h 94"/>
                <a:gd name="T32" fmla="*/ 0 w 44"/>
                <a:gd name="T33" fmla="*/ 0 h 94"/>
                <a:gd name="T34" fmla="*/ 0 w 44"/>
                <a:gd name="T35" fmla="*/ 0 h 94"/>
                <a:gd name="T36" fmla="*/ 0 w 44"/>
                <a:gd name="T37" fmla="*/ 0 h 94"/>
                <a:gd name="T38" fmla="*/ 0 w 44"/>
                <a:gd name="T39" fmla="*/ 0 h 94"/>
                <a:gd name="T40" fmla="*/ 0 w 44"/>
                <a:gd name="T41" fmla="*/ 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292" name="Freeform 627">
              <a:extLst>
                <a:ext uri="{FF2B5EF4-FFF2-40B4-BE49-F238E27FC236}">
                  <a16:creationId xmlns:a16="http://schemas.microsoft.com/office/drawing/2014/main" id="{90E91127-98B7-4ADD-A8A3-D427EA42B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>
                <a:gd name="T0" fmla="*/ 0 w 38"/>
                <a:gd name="T1" fmla="*/ 0 h 54"/>
                <a:gd name="T2" fmla="*/ 0 w 38"/>
                <a:gd name="T3" fmla="*/ 0 h 54"/>
                <a:gd name="T4" fmla="*/ 0 w 38"/>
                <a:gd name="T5" fmla="*/ 0 h 54"/>
                <a:gd name="T6" fmla="*/ 0 w 38"/>
                <a:gd name="T7" fmla="*/ 0 h 54"/>
                <a:gd name="T8" fmla="*/ 0 w 38"/>
                <a:gd name="T9" fmla="*/ 0 h 54"/>
                <a:gd name="T10" fmla="*/ 0 w 38"/>
                <a:gd name="T11" fmla="*/ 0 h 54"/>
                <a:gd name="T12" fmla="*/ 0 w 38"/>
                <a:gd name="T13" fmla="*/ 0 h 54"/>
                <a:gd name="T14" fmla="*/ 0 w 38"/>
                <a:gd name="T15" fmla="*/ 0 h 54"/>
                <a:gd name="T16" fmla="*/ 0 w 38"/>
                <a:gd name="T17" fmla="*/ 0 h 54"/>
                <a:gd name="T18" fmla="*/ 0 w 38"/>
                <a:gd name="T19" fmla="*/ 0 h 54"/>
                <a:gd name="T20" fmla="*/ 0 w 38"/>
                <a:gd name="T21" fmla="*/ 0 h 54"/>
                <a:gd name="T22" fmla="*/ 0 w 38"/>
                <a:gd name="T23" fmla="*/ 0 h 54"/>
                <a:gd name="T24" fmla="*/ 0 w 38"/>
                <a:gd name="T25" fmla="*/ 0 h 54"/>
                <a:gd name="T26" fmla="*/ 0 w 38"/>
                <a:gd name="T27" fmla="*/ 0 h 54"/>
                <a:gd name="T28" fmla="*/ 0 w 38"/>
                <a:gd name="T29" fmla="*/ 0 h 54"/>
                <a:gd name="T30" fmla="*/ 0 w 38"/>
                <a:gd name="T31" fmla="*/ 0 h 54"/>
                <a:gd name="T32" fmla="*/ 0 w 38"/>
                <a:gd name="T33" fmla="*/ 0 h 54"/>
                <a:gd name="T34" fmla="*/ 0 w 38"/>
                <a:gd name="T35" fmla="*/ 0 h 54"/>
                <a:gd name="T36" fmla="*/ 0 w 38"/>
                <a:gd name="T37" fmla="*/ 0 h 54"/>
                <a:gd name="T38" fmla="*/ 0 w 38"/>
                <a:gd name="T39" fmla="*/ 0 h 54"/>
                <a:gd name="T40" fmla="*/ 0 w 38"/>
                <a:gd name="T41" fmla="*/ 0 h 54"/>
                <a:gd name="T42" fmla="*/ 0 w 38"/>
                <a:gd name="T43" fmla="*/ 0 h 54"/>
                <a:gd name="T44" fmla="*/ 0 w 38"/>
                <a:gd name="T45" fmla="*/ 0 h 54"/>
                <a:gd name="T46" fmla="*/ 0 w 38"/>
                <a:gd name="T47" fmla="*/ 0 h 54"/>
                <a:gd name="T48" fmla="*/ 0 w 38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293" name="Freeform 628">
              <a:extLst>
                <a:ext uri="{FF2B5EF4-FFF2-40B4-BE49-F238E27FC236}">
                  <a16:creationId xmlns:a16="http://schemas.microsoft.com/office/drawing/2014/main" id="{824C7793-31A5-4713-BFB5-876DE9339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>
                <a:gd name="T0" fmla="*/ 0 w 52"/>
                <a:gd name="T1" fmla="*/ 0 h 36"/>
                <a:gd name="T2" fmla="*/ 0 w 52"/>
                <a:gd name="T3" fmla="*/ 0 h 36"/>
                <a:gd name="T4" fmla="*/ 0 w 52"/>
                <a:gd name="T5" fmla="*/ 0 h 36"/>
                <a:gd name="T6" fmla="*/ 0 w 52"/>
                <a:gd name="T7" fmla="*/ 0 h 36"/>
                <a:gd name="T8" fmla="*/ 0 w 52"/>
                <a:gd name="T9" fmla="*/ 0 h 36"/>
                <a:gd name="T10" fmla="*/ 0 w 52"/>
                <a:gd name="T11" fmla="*/ 0 h 36"/>
                <a:gd name="T12" fmla="*/ 0 w 52"/>
                <a:gd name="T13" fmla="*/ 0 h 36"/>
                <a:gd name="T14" fmla="*/ 0 w 52"/>
                <a:gd name="T15" fmla="*/ 0 h 36"/>
                <a:gd name="T16" fmla="*/ 0 w 52"/>
                <a:gd name="T17" fmla="*/ 0 h 36"/>
                <a:gd name="T18" fmla="*/ 0 w 52"/>
                <a:gd name="T19" fmla="*/ 0 h 36"/>
                <a:gd name="T20" fmla="*/ 0 w 52"/>
                <a:gd name="T21" fmla="*/ 0 h 36"/>
                <a:gd name="T22" fmla="*/ 0 w 52"/>
                <a:gd name="T23" fmla="*/ 0 h 36"/>
                <a:gd name="T24" fmla="*/ 0 w 52"/>
                <a:gd name="T25" fmla="*/ 0 h 36"/>
                <a:gd name="T26" fmla="*/ 0 w 52"/>
                <a:gd name="T27" fmla="*/ 0 h 36"/>
                <a:gd name="T28" fmla="*/ 0 w 52"/>
                <a:gd name="T29" fmla="*/ 0 h 36"/>
                <a:gd name="T30" fmla="*/ 0 w 52"/>
                <a:gd name="T31" fmla="*/ 0 h 36"/>
                <a:gd name="T32" fmla="*/ 0 w 52"/>
                <a:gd name="T33" fmla="*/ 0 h 36"/>
                <a:gd name="T34" fmla="*/ 0 w 52"/>
                <a:gd name="T35" fmla="*/ 0 h 36"/>
                <a:gd name="T36" fmla="*/ 0 w 52"/>
                <a:gd name="T37" fmla="*/ 0 h 36"/>
                <a:gd name="T38" fmla="*/ 0 w 52"/>
                <a:gd name="T39" fmla="*/ 0 h 36"/>
                <a:gd name="T40" fmla="*/ 0 w 52"/>
                <a:gd name="T41" fmla="*/ 0 h 36"/>
                <a:gd name="T42" fmla="*/ 0 w 52"/>
                <a:gd name="T43" fmla="*/ 0 h 36"/>
                <a:gd name="T44" fmla="*/ 0 w 52"/>
                <a:gd name="T45" fmla="*/ 0 h 36"/>
                <a:gd name="T46" fmla="*/ 0 w 52"/>
                <a:gd name="T47" fmla="*/ 0 h 36"/>
                <a:gd name="T48" fmla="*/ 0 w 52"/>
                <a:gd name="T49" fmla="*/ 0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294" name="Freeform 629">
              <a:extLst>
                <a:ext uri="{FF2B5EF4-FFF2-40B4-BE49-F238E27FC236}">
                  <a16:creationId xmlns:a16="http://schemas.microsoft.com/office/drawing/2014/main" id="{E8938876-63F5-4D33-95D0-676745164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>
                <a:gd name="T0" fmla="*/ 0 w 198"/>
                <a:gd name="T1" fmla="*/ 0 h 236"/>
                <a:gd name="T2" fmla="*/ 0 w 198"/>
                <a:gd name="T3" fmla="*/ 0 h 236"/>
                <a:gd name="T4" fmla="*/ 0 w 198"/>
                <a:gd name="T5" fmla="*/ 0 h 236"/>
                <a:gd name="T6" fmla="*/ 0 w 198"/>
                <a:gd name="T7" fmla="*/ 0 h 236"/>
                <a:gd name="T8" fmla="*/ 0 w 198"/>
                <a:gd name="T9" fmla="*/ 0 h 236"/>
                <a:gd name="T10" fmla="*/ 0 w 198"/>
                <a:gd name="T11" fmla="*/ 0 h 236"/>
                <a:gd name="T12" fmla="*/ 0 w 198"/>
                <a:gd name="T13" fmla="*/ 0 h 236"/>
                <a:gd name="T14" fmla="*/ 0 w 198"/>
                <a:gd name="T15" fmla="*/ 0 h 236"/>
                <a:gd name="T16" fmla="*/ 0 w 198"/>
                <a:gd name="T17" fmla="*/ 0 h 236"/>
                <a:gd name="T18" fmla="*/ 0 w 198"/>
                <a:gd name="T19" fmla="*/ 0 h 236"/>
                <a:gd name="T20" fmla="*/ 0 w 198"/>
                <a:gd name="T21" fmla="*/ 0 h 236"/>
                <a:gd name="T22" fmla="*/ 0 w 198"/>
                <a:gd name="T23" fmla="*/ 0 h 236"/>
                <a:gd name="T24" fmla="*/ 0 w 198"/>
                <a:gd name="T25" fmla="*/ 0 h 236"/>
                <a:gd name="T26" fmla="*/ 0 w 198"/>
                <a:gd name="T27" fmla="*/ 0 h 236"/>
                <a:gd name="T28" fmla="*/ 0 w 198"/>
                <a:gd name="T29" fmla="*/ 0 h 236"/>
                <a:gd name="T30" fmla="*/ 0 w 198"/>
                <a:gd name="T31" fmla="*/ 0 h 236"/>
                <a:gd name="T32" fmla="*/ 0 w 198"/>
                <a:gd name="T33" fmla="*/ 0 h 236"/>
                <a:gd name="T34" fmla="*/ 0 w 198"/>
                <a:gd name="T35" fmla="*/ 0 h 236"/>
                <a:gd name="T36" fmla="*/ 0 w 198"/>
                <a:gd name="T37" fmla="*/ 0 h 236"/>
                <a:gd name="T38" fmla="*/ 0 w 198"/>
                <a:gd name="T39" fmla="*/ 0 h 236"/>
                <a:gd name="T40" fmla="*/ 0 w 198"/>
                <a:gd name="T41" fmla="*/ 0 h 236"/>
                <a:gd name="T42" fmla="*/ 0 w 198"/>
                <a:gd name="T43" fmla="*/ 0 h 236"/>
                <a:gd name="T44" fmla="*/ 0 w 198"/>
                <a:gd name="T45" fmla="*/ 0 h 236"/>
                <a:gd name="T46" fmla="*/ 0 w 198"/>
                <a:gd name="T47" fmla="*/ 0 h 236"/>
                <a:gd name="T48" fmla="*/ 0 w 198"/>
                <a:gd name="T49" fmla="*/ 0 h 236"/>
                <a:gd name="T50" fmla="*/ 0 w 198"/>
                <a:gd name="T51" fmla="*/ 0 h 236"/>
                <a:gd name="T52" fmla="*/ 0 w 198"/>
                <a:gd name="T53" fmla="*/ 0 h 236"/>
                <a:gd name="T54" fmla="*/ 0 w 198"/>
                <a:gd name="T55" fmla="*/ 0 h 236"/>
                <a:gd name="T56" fmla="*/ 0 w 198"/>
                <a:gd name="T57" fmla="*/ 0 h 236"/>
                <a:gd name="T58" fmla="*/ 0 w 198"/>
                <a:gd name="T59" fmla="*/ 0 h 236"/>
                <a:gd name="T60" fmla="*/ 0 w 198"/>
                <a:gd name="T61" fmla="*/ 0 h 236"/>
                <a:gd name="T62" fmla="*/ 0 w 198"/>
                <a:gd name="T63" fmla="*/ 0 h 236"/>
                <a:gd name="T64" fmla="*/ 0 w 198"/>
                <a:gd name="T65" fmla="*/ 0 h 236"/>
                <a:gd name="T66" fmla="*/ 0 w 198"/>
                <a:gd name="T67" fmla="*/ 0 h 236"/>
                <a:gd name="T68" fmla="*/ 0 w 198"/>
                <a:gd name="T69" fmla="*/ 0 h 236"/>
                <a:gd name="T70" fmla="*/ 0 w 198"/>
                <a:gd name="T71" fmla="*/ 0 h 236"/>
                <a:gd name="T72" fmla="*/ 0 w 198"/>
                <a:gd name="T73" fmla="*/ 0 h 236"/>
                <a:gd name="T74" fmla="*/ 0 w 198"/>
                <a:gd name="T75" fmla="*/ 0 h 236"/>
                <a:gd name="T76" fmla="*/ 0 w 198"/>
                <a:gd name="T77" fmla="*/ 0 h 236"/>
                <a:gd name="T78" fmla="*/ 0 w 198"/>
                <a:gd name="T79" fmla="*/ 0 h 236"/>
                <a:gd name="T80" fmla="*/ 0 w 198"/>
                <a:gd name="T81" fmla="*/ 0 h 236"/>
                <a:gd name="T82" fmla="*/ 0 w 198"/>
                <a:gd name="T83" fmla="*/ 0 h 236"/>
                <a:gd name="T84" fmla="*/ 0 w 198"/>
                <a:gd name="T85" fmla="*/ 0 h 236"/>
                <a:gd name="T86" fmla="*/ 0 w 198"/>
                <a:gd name="T87" fmla="*/ 0 h 236"/>
                <a:gd name="T88" fmla="*/ 0 w 198"/>
                <a:gd name="T89" fmla="*/ 0 h 236"/>
                <a:gd name="T90" fmla="*/ 0 w 198"/>
                <a:gd name="T91" fmla="*/ 0 h 236"/>
                <a:gd name="T92" fmla="*/ 0 w 198"/>
                <a:gd name="T93" fmla="*/ 0 h 236"/>
                <a:gd name="T94" fmla="*/ 0 w 198"/>
                <a:gd name="T95" fmla="*/ 0 h 236"/>
                <a:gd name="T96" fmla="*/ 0 w 198"/>
                <a:gd name="T97" fmla="*/ 0 h 236"/>
                <a:gd name="T98" fmla="*/ 0 w 198"/>
                <a:gd name="T99" fmla="*/ 0 h 236"/>
                <a:gd name="T100" fmla="*/ 0 w 198"/>
                <a:gd name="T101" fmla="*/ 0 h 236"/>
                <a:gd name="T102" fmla="*/ 0 w 198"/>
                <a:gd name="T103" fmla="*/ 0 h 236"/>
                <a:gd name="T104" fmla="*/ 0 w 198"/>
                <a:gd name="T105" fmla="*/ 0 h 236"/>
                <a:gd name="T106" fmla="*/ 0 w 198"/>
                <a:gd name="T107" fmla="*/ 0 h 236"/>
                <a:gd name="T108" fmla="*/ 0 w 198"/>
                <a:gd name="T109" fmla="*/ 0 h 236"/>
                <a:gd name="T110" fmla="*/ 0 w 198"/>
                <a:gd name="T111" fmla="*/ 0 h 236"/>
                <a:gd name="T112" fmla="*/ 0 w 198"/>
                <a:gd name="T113" fmla="*/ 0 h 236"/>
                <a:gd name="T114" fmla="*/ 0 w 198"/>
                <a:gd name="T115" fmla="*/ 0 h 236"/>
                <a:gd name="T116" fmla="*/ 0 w 198"/>
                <a:gd name="T117" fmla="*/ 0 h 236"/>
                <a:gd name="T118" fmla="*/ 0 w 198"/>
                <a:gd name="T119" fmla="*/ 0 h 236"/>
                <a:gd name="T120" fmla="*/ 0 w 198"/>
                <a:gd name="T121" fmla="*/ 0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295" name="Freeform 630">
              <a:extLst>
                <a:ext uri="{FF2B5EF4-FFF2-40B4-BE49-F238E27FC236}">
                  <a16:creationId xmlns:a16="http://schemas.microsoft.com/office/drawing/2014/main" id="{A5F3E60E-8C3E-4A37-979C-F1FC0602A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>
                <a:gd name="T0" fmla="*/ 0 w 128"/>
                <a:gd name="T1" fmla="*/ 0 h 183"/>
                <a:gd name="T2" fmla="*/ 0 w 128"/>
                <a:gd name="T3" fmla="*/ 0 h 183"/>
                <a:gd name="T4" fmla="*/ 0 w 128"/>
                <a:gd name="T5" fmla="*/ 0 h 183"/>
                <a:gd name="T6" fmla="*/ 0 w 128"/>
                <a:gd name="T7" fmla="*/ 0 h 183"/>
                <a:gd name="T8" fmla="*/ 0 w 128"/>
                <a:gd name="T9" fmla="*/ 0 h 183"/>
                <a:gd name="T10" fmla="*/ 0 w 128"/>
                <a:gd name="T11" fmla="*/ 0 h 183"/>
                <a:gd name="T12" fmla="*/ 0 w 128"/>
                <a:gd name="T13" fmla="*/ 0 h 183"/>
                <a:gd name="T14" fmla="*/ 0 w 128"/>
                <a:gd name="T15" fmla="*/ 0 h 183"/>
                <a:gd name="T16" fmla="*/ 0 w 128"/>
                <a:gd name="T17" fmla="*/ 0 h 183"/>
                <a:gd name="T18" fmla="*/ 0 w 128"/>
                <a:gd name="T19" fmla="*/ 0 h 183"/>
                <a:gd name="T20" fmla="*/ 0 w 128"/>
                <a:gd name="T21" fmla="*/ 0 h 183"/>
                <a:gd name="T22" fmla="*/ 0 w 128"/>
                <a:gd name="T23" fmla="*/ 0 h 183"/>
                <a:gd name="T24" fmla="*/ 0 w 128"/>
                <a:gd name="T25" fmla="*/ 0 h 183"/>
                <a:gd name="T26" fmla="*/ 0 w 128"/>
                <a:gd name="T27" fmla="*/ 0 h 183"/>
                <a:gd name="T28" fmla="*/ 0 w 128"/>
                <a:gd name="T29" fmla="*/ 0 h 183"/>
                <a:gd name="T30" fmla="*/ 0 w 128"/>
                <a:gd name="T31" fmla="*/ 0 h 183"/>
                <a:gd name="T32" fmla="*/ 0 w 128"/>
                <a:gd name="T33" fmla="*/ 0 h 183"/>
                <a:gd name="T34" fmla="*/ 0 w 128"/>
                <a:gd name="T35" fmla="*/ 0 h 183"/>
                <a:gd name="T36" fmla="*/ 0 w 128"/>
                <a:gd name="T37" fmla="*/ 0 h 183"/>
                <a:gd name="T38" fmla="*/ 0 w 128"/>
                <a:gd name="T39" fmla="*/ 0 h 183"/>
                <a:gd name="T40" fmla="*/ 0 w 128"/>
                <a:gd name="T41" fmla="*/ 0 h 183"/>
                <a:gd name="T42" fmla="*/ 0 w 128"/>
                <a:gd name="T43" fmla="*/ 0 h 183"/>
                <a:gd name="T44" fmla="*/ 0 w 128"/>
                <a:gd name="T45" fmla="*/ 0 h 183"/>
                <a:gd name="T46" fmla="*/ 0 w 128"/>
                <a:gd name="T47" fmla="*/ 0 h 183"/>
                <a:gd name="T48" fmla="*/ 0 w 128"/>
                <a:gd name="T49" fmla="*/ 0 h 183"/>
                <a:gd name="T50" fmla="*/ 0 w 128"/>
                <a:gd name="T51" fmla="*/ 0 h 183"/>
                <a:gd name="T52" fmla="*/ 0 w 128"/>
                <a:gd name="T53" fmla="*/ 0 h 183"/>
                <a:gd name="T54" fmla="*/ 0 w 128"/>
                <a:gd name="T55" fmla="*/ 0 h 183"/>
                <a:gd name="T56" fmla="*/ 0 w 128"/>
                <a:gd name="T57" fmla="*/ 0 h 183"/>
                <a:gd name="T58" fmla="*/ 0 w 128"/>
                <a:gd name="T59" fmla="*/ 0 h 183"/>
                <a:gd name="T60" fmla="*/ 0 w 128"/>
                <a:gd name="T61" fmla="*/ 0 h 183"/>
                <a:gd name="T62" fmla="*/ 0 w 128"/>
                <a:gd name="T63" fmla="*/ 0 h 183"/>
                <a:gd name="T64" fmla="*/ 0 w 128"/>
                <a:gd name="T65" fmla="*/ 0 h 183"/>
                <a:gd name="T66" fmla="*/ 0 w 128"/>
                <a:gd name="T67" fmla="*/ 0 h 183"/>
                <a:gd name="T68" fmla="*/ 0 w 128"/>
                <a:gd name="T69" fmla="*/ 0 h 183"/>
                <a:gd name="T70" fmla="*/ 0 w 128"/>
                <a:gd name="T71" fmla="*/ 0 h 183"/>
                <a:gd name="T72" fmla="*/ 0 w 128"/>
                <a:gd name="T73" fmla="*/ 0 h 183"/>
                <a:gd name="T74" fmla="*/ 0 w 128"/>
                <a:gd name="T75" fmla="*/ 0 h 183"/>
                <a:gd name="T76" fmla="*/ 0 w 128"/>
                <a:gd name="T77" fmla="*/ 0 h 183"/>
                <a:gd name="T78" fmla="*/ 0 w 128"/>
                <a:gd name="T79" fmla="*/ 0 h 183"/>
                <a:gd name="T80" fmla="*/ 0 w 128"/>
                <a:gd name="T81" fmla="*/ 0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296" name="Freeform 631">
              <a:extLst>
                <a:ext uri="{FF2B5EF4-FFF2-40B4-BE49-F238E27FC236}">
                  <a16:creationId xmlns:a16="http://schemas.microsoft.com/office/drawing/2014/main" id="{69466056-915E-47FB-9302-455F997CF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>
                <a:gd name="T0" fmla="*/ 0 w 323"/>
                <a:gd name="T1" fmla="*/ 0 h 379"/>
                <a:gd name="T2" fmla="*/ 0 w 323"/>
                <a:gd name="T3" fmla="*/ 0 h 379"/>
                <a:gd name="T4" fmla="*/ 0 w 323"/>
                <a:gd name="T5" fmla="*/ 0 h 379"/>
                <a:gd name="T6" fmla="*/ 0 w 323"/>
                <a:gd name="T7" fmla="*/ 0 h 379"/>
                <a:gd name="T8" fmla="*/ 0 w 323"/>
                <a:gd name="T9" fmla="*/ 0 h 379"/>
                <a:gd name="T10" fmla="*/ 0 w 323"/>
                <a:gd name="T11" fmla="*/ 0 h 379"/>
                <a:gd name="T12" fmla="*/ 0 w 323"/>
                <a:gd name="T13" fmla="*/ 0 h 379"/>
                <a:gd name="T14" fmla="*/ 0 w 323"/>
                <a:gd name="T15" fmla="*/ 0 h 379"/>
                <a:gd name="T16" fmla="*/ 0 w 323"/>
                <a:gd name="T17" fmla="*/ 0 h 379"/>
                <a:gd name="T18" fmla="*/ 0 w 323"/>
                <a:gd name="T19" fmla="*/ 0 h 379"/>
                <a:gd name="T20" fmla="*/ 0 w 323"/>
                <a:gd name="T21" fmla="*/ 0 h 379"/>
                <a:gd name="T22" fmla="*/ 0 w 323"/>
                <a:gd name="T23" fmla="*/ 0 h 379"/>
                <a:gd name="T24" fmla="*/ 0 w 323"/>
                <a:gd name="T25" fmla="*/ 0 h 379"/>
                <a:gd name="T26" fmla="*/ 0 w 323"/>
                <a:gd name="T27" fmla="*/ 0 h 379"/>
                <a:gd name="T28" fmla="*/ 0 w 323"/>
                <a:gd name="T29" fmla="*/ 0 h 379"/>
                <a:gd name="T30" fmla="*/ 0 w 323"/>
                <a:gd name="T31" fmla="*/ 0 h 379"/>
                <a:gd name="T32" fmla="*/ 0 w 323"/>
                <a:gd name="T33" fmla="*/ 0 h 379"/>
                <a:gd name="T34" fmla="*/ 0 w 323"/>
                <a:gd name="T35" fmla="*/ 0 h 379"/>
                <a:gd name="T36" fmla="*/ 0 w 323"/>
                <a:gd name="T37" fmla="*/ 0 h 379"/>
                <a:gd name="T38" fmla="*/ 0 w 323"/>
                <a:gd name="T39" fmla="*/ 0 h 379"/>
                <a:gd name="T40" fmla="*/ 0 w 323"/>
                <a:gd name="T41" fmla="*/ 0 h 379"/>
                <a:gd name="T42" fmla="*/ 0 w 323"/>
                <a:gd name="T43" fmla="*/ 0 h 379"/>
                <a:gd name="T44" fmla="*/ 0 w 323"/>
                <a:gd name="T45" fmla="*/ 0 h 379"/>
                <a:gd name="T46" fmla="*/ 0 w 323"/>
                <a:gd name="T47" fmla="*/ 0 h 379"/>
                <a:gd name="T48" fmla="*/ 0 w 323"/>
                <a:gd name="T49" fmla="*/ 0 h 379"/>
                <a:gd name="T50" fmla="*/ 0 w 323"/>
                <a:gd name="T51" fmla="*/ 0 h 379"/>
                <a:gd name="T52" fmla="*/ 0 w 323"/>
                <a:gd name="T53" fmla="*/ 0 h 379"/>
                <a:gd name="T54" fmla="*/ 0 w 323"/>
                <a:gd name="T55" fmla="*/ 0 h 379"/>
                <a:gd name="T56" fmla="*/ 0 w 323"/>
                <a:gd name="T57" fmla="*/ 0 h 379"/>
                <a:gd name="T58" fmla="*/ 0 w 323"/>
                <a:gd name="T59" fmla="*/ 0 h 379"/>
                <a:gd name="T60" fmla="*/ 0 w 323"/>
                <a:gd name="T61" fmla="*/ 0 h 379"/>
                <a:gd name="T62" fmla="*/ 0 w 323"/>
                <a:gd name="T63" fmla="*/ 0 h 379"/>
                <a:gd name="T64" fmla="*/ 0 w 323"/>
                <a:gd name="T65" fmla="*/ 0 h 379"/>
                <a:gd name="T66" fmla="*/ 0 w 323"/>
                <a:gd name="T67" fmla="*/ 0 h 379"/>
                <a:gd name="T68" fmla="*/ 0 w 323"/>
                <a:gd name="T69" fmla="*/ 0 h 379"/>
                <a:gd name="T70" fmla="*/ 0 w 323"/>
                <a:gd name="T71" fmla="*/ 0 h 379"/>
                <a:gd name="T72" fmla="*/ 0 w 323"/>
                <a:gd name="T73" fmla="*/ 0 h 379"/>
                <a:gd name="T74" fmla="*/ 0 w 323"/>
                <a:gd name="T75" fmla="*/ 0 h 379"/>
                <a:gd name="T76" fmla="*/ 0 w 323"/>
                <a:gd name="T77" fmla="*/ 0 h 379"/>
                <a:gd name="T78" fmla="*/ 0 w 323"/>
                <a:gd name="T79" fmla="*/ 0 h 379"/>
                <a:gd name="T80" fmla="*/ 0 w 323"/>
                <a:gd name="T81" fmla="*/ 0 h 379"/>
                <a:gd name="T82" fmla="*/ 0 w 323"/>
                <a:gd name="T83" fmla="*/ 0 h 379"/>
                <a:gd name="T84" fmla="*/ 0 w 323"/>
                <a:gd name="T85" fmla="*/ 0 h 379"/>
                <a:gd name="T86" fmla="*/ 0 w 323"/>
                <a:gd name="T87" fmla="*/ 0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297" name="Freeform 632">
              <a:extLst>
                <a:ext uri="{FF2B5EF4-FFF2-40B4-BE49-F238E27FC236}">
                  <a16:creationId xmlns:a16="http://schemas.microsoft.com/office/drawing/2014/main" id="{3C326BB9-FB52-4223-8AEA-263F06A227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>
                <a:gd name="T0" fmla="*/ 0 w 282"/>
                <a:gd name="T1" fmla="*/ 0 h 253"/>
                <a:gd name="T2" fmla="*/ 0 w 282"/>
                <a:gd name="T3" fmla="*/ 0 h 253"/>
                <a:gd name="T4" fmla="*/ 0 w 282"/>
                <a:gd name="T5" fmla="*/ 0 h 253"/>
                <a:gd name="T6" fmla="*/ 0 w 282"/>
                <a:gd name="T7" fmla="*/ 0 h 253"/>
                <a:gd name="T8" fmla="*/ 0 w 282"/>
                <a:gd name="T9" fmla="*/ 0 h 253"/>
                <a:gd name="T10" fmla="*/ 0 w 282"/>
                <a:gd name="T11" fmla="*/ 0 h 253"/>
                <a:gd name="T12" fmla="*/ 0 w 282"/>
                <a:gd name="T13" fmla="*/ 0 h 253"/>
                <a:gd name="T14" fmla="*/ 0 w 282"/>
                <a:gd name="T15" fmla="*/ 0 h 253"/>
                <a:gd name="T16" fmla="*/ 0 w 282"/>
                <a:gd name="T17" fmla="*/ 0 h 253"/>
                <a:gd name="T18" fmla="*/ 0 w 282"/>
                <a:gd name="T19" fmla="*/ 0 h 253"/>
                <a:gd name="T20" fmla="*/ 0 w 282"/>
                <a:gd name="T21" fmla="*/ 0 h 253"/>
                <a:gd name="T22" fmla="*/ 0 w 282"/>
                <a:gd name="T23" fmla="*/ 0 h 253"/>
                <a:gd name="T24" fmla="*/ 0 w 282"/>
                <a:gd name="T25" fmla="*/ 0 h 253"/>
                <a:gd name="T26" fmla="*/ 0 w 282"/>
                <a:gd name="T27" fmla="*/ 0 h 253"/>
                <a:gd name="T28" fmla="*/ 0 w 282"/>
                <a:gd name="T29" fmla="*/ 0 h 253"/>
                <a:gd name="T30" fmla="*/ 0 w 282"/>
                <a:gd name="T31" fmla="*/ 0 h 253"/>
                <a:gd name="T32" fmla="*/ 0 w 282"/>
                <a:gd name="T33" fmla="*/ 0 h 253"/>
                <a:gd name="T34" fmla="*/ 0 w 282"/>
                <a:gd name="T35" fmla="*/ 0 h 253"/>
                <a:gd name="T36" fmla="*/ 0 w 282"/>
                <a:gd name="T37" fmla="*/ 0 h 253"/>
                <a:gd name="T38" fmla="*/ 0 w 282"/>
                <a:gd name="T39" fmla="*/ 0 h 253"/>
                <a:gd name="T40" fmla="*/ 0 w 282"/>
                <a:gd name="T41" fmla="*/ 0 h 253"/>
                <a:gd name="T42" fmla="*/ 0 w 282"/>
                <a:gd name="T43" fmla="*/ 0 h 253"/>
                <a:gd name="T44" fmla="*/ 0 w 282"/>
                <a:gd name="T45" fmla="*/ 0 h 253"/>
                <a:gd name="T46" fmla="*/ 0 w 282"/>
                <a:gd name="T47" fmla="*/ 0 h 253"/>
                <a:gd name="T48" fmla="*/ 0 w 282"/>
                <a:gd name="T49" fmla="*/ 0 h 253"/>
                <a:gd name="T50" fmla="*/ 0 w 282"/>
                <a:gd name="T51" fmla="*/ 0 h 253"/>
                <a:gd name="T52" fmla="*/ 0 w 282"/>
                <a:gd name="T53" fmla="*/ 0 h 253"/>
                <a:gd name="T54" fmla="*/ 0 w 282"/>
                <a:gd name="T55" fmla="*/ 0 h 253"/>
                <a:gd name="T56" fmla="*/ 0 w 282"/>
                <a:gd name="T57" fmla="*/ 0 h 253"/>
                <a:gd name="T58" fmla="*/ 0 w 282"/>
                <a:gd name="T59" fmla="*/ 0 h 253"/>
                <a:gd name="T60" fmla="*/ 0 w 282"/>
                <a:gd name="T61" fmla="*/ 0 h 253"/>
                <a:gd name="T62" fmla="*/ 0 w 282"/>
                <a:gd name="T63" fmla="*/ 0 h 253"/>
                <a:gd name="T64" fmla="*/ 0 w 282"/>
                <a:gd name="T65" fmla="*/ 0 h 253"/>
                <a:gd name="T66" fmla="*/ 0 w 282"/>
                <a:gd name="T67" fmla="*/ 0 h 253"/>
                <a:gd name="T68" fmla="*/ 0 w 282"/>
                <a:gd name="T69" fmla="*/ 0 h 253"/>
                <a:gd name="T70" fmla="*/ 0 w 282"/>
                <a:gd name="T71" fmla="*/ 0 h 253"/>
                <a:gd name="T72" fmla="*/ 0 w 282"/>
                <a:gd name="T73" fmla="*/ 0 h 253"/>
                <a:gd name="T74" fmla="*/ 0 w 282"/>
                <a:gd name="T75" fmla="*/ 0 h 253"/>
                <a:gd name="T76" fmla="*/ 0 w 282"/>
                <a:gd name="T77" fmla="*/ 0 h 253"/>
                <a:gd name="T78" fmla="*/ 0 w 282"/>
                <a:gd name="T79" fmla="*/ 0 h 253"/>
                <a:gd name="T80" fmla="*/ 0 w 282"/>
                <a:gd name="T81" fmla="*/ 0 h 253"/>
                <a:gd name="T82" fmla="*/ 0 w 282"/>
                <a:gd name="T83" fmla="*/ 0 h 253"/>
                <a:gd name="T84" fmla="*/ 0 w 282"/>
                <a:gd name="T85" fmla="*/ 0 h 253"/>
                <a:gd name="T86" fmla="*/ 0 w 282"/>
                <a:gd name="T87" fmla="*/ 0 h 253"/>
                <a:gd name="T88" fmla="*/ 0 w 282"/>
                <a:gd name="T89" fmla="*/ 0 h 253"/>
                <a:gd name="T90" fmla="*/ 0 w 282"/>
                <a:gd name="T91" fmla="*/ 0 h 253"/>
                <a:gd name="T92" fmla="*/ 0 w 282"/>
                <a:gd name="T93" fmla="*/ 0 h 253"/>
                <a:gd name="T94" fmla="*/ 0 w 282"/>
                <a:gd name="T95" fmla="*/ 0 h 253"/>
                <a:gd name="T96" fmla="*/ 0 w 282"/>
                <a:gd name="T97" fmla="*/ 0 h 253"/>
                <a:gd name="T98" fmla="*/ 0 w 282"/>
                <a:gd name="T99" fmla="*/ 0 h 253"/>
                <a:gd name="T100" fmla="*/ 0 w 282"/>
                <a:gd name="T101" fmla="*/ 0 h 253"/>
                <a:gd name="T102" fmla="*/ 0 w 282"/>
                <a:gd name="T103" fmla="*/ 0 h 253"/>
                <a:gd name="T104" fmla="*/ 0 w 282"/>
                <a:gd name="T105" fmla="*/ 0 h 253"/>
                <a:gd name="T106" fmla="*/ 0 w 282"/>
                <a:gd name="T107" fmla="*/ 0 h 253"/>
                <a:gd name="T108" fmla="*/ 0 w 282"/>
                <a:gd name="T109" fmla="*/ 0 h 253"/>
                <a:gd name="T110" fmla="*/ 0 w 282"/>
                <a:gd name="T111" fmla="*/ 0 h 253"/>
                <a:gd name="T112" fmla="*/ 0 w 282"/>
                <a:gd name="T113" fmla="*/ 0 h 253"/>
                <a:gd name="T114" fmla="*/ 0 w 282"/>
                <a:gd name="T115" fmla="*/ 0 h 253"/>
                <a:gd name="T116" fmla="*/ 0 w 282"/>
                <a:gd name="T117" fmla="*/ 0 h 253"/>
                <a:gd name="T118" fmla="*/ 0 w 282"/>
                <a:gd name="T119" fmla="*/ 0 h 253"/>
                <a:gd name="T120" fmla="*/ 0 w 282"/>
                <a:gd name="T121" fmla="*/ 0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298" name="Freeform 633">
              <a:extLst>
                <a:ext uri="{FF2B5EF4-FFF2-40B4-BE49-F238E27FC236}">
                  <a16:creationId xmlns:a16="http://schemas.microsoft.com/office/drawing/2014/main" id="{3CE9BBEA-53C7-43EA-9EC2-923F861C3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>
                <a:gd name="T0" fmla="*/ 0 w 115"/>
                <a:gd name="T1" fmla="*/ 0 h 236"/>
                <a:gd name="T2" fmla="*/ 0 w 115"/>
                <a:gd name="T3" fmla="*/ 0 h 236"/>
                <a:gd name="T4" fmla="*/ 0 w 115"/>
                <a:gd name="T5" fmla="*/ 0 h 236"/>
                <a:gd name="T6" fmla="*/ 0 w 115"/>
                <a:gd name="T7" fmla="*/ 0 h 236"/>
                <a:gd name="T8" fmla="*/ 0 w 115"/>
                <a:gd name="T9" fmla="*/ 0 h 236"/>
                <a:gd name="T10" fmla="*/ 0 w 115"/>
                <a:gd name="T11" fmla="*/ 0 h 236"/>
                <a:gd name="T12" fmla="*/ 0 w 115"/>
                <a:gd name="T13" fmla="*/ 0 h 236"/>
                <a:gd name="T14" fmla="*/ 0 w 115"/>
                <a:gd name="T15" fmla="*/ 0 h 236"/>
                <a:gd name="T16" fmla="*/ 0 w 115"/>
                <a:gd name="T17" fmla="*/ 0 h 236"/>
                <a:gd name="T18" fmla="*/ 0 w 115"/>
                <a:gd name="T19" fmla="*/ 0 h 236"/>
                <a:gd name="T20" fmla="*/ 0 w 115"/>
                <a:gd name="T21" fmla="*/ 0 h 236"/>
                <a:gd name="T22" fmla="*/ 0 w 115"/>
                <a:gd name="T23" fmla="*/ 0 h 236"/>
                <a:gd name="T24" fmla="*/ 0 w 115"/>
                <a:gd name="T25" fmla="*/ 0 h 236"/>
                <a:gd name="T26" fmla="*/ 0 w 115"/>
                <a:gd name="T27" fmla="*/ 0 h 236"/>
                <a:gd name="T28" fmla="*/ 0 w 115"/>
                <a:gd name="T29" fmla="*/ 0 h 236"/>
                <a:gd name="T30" fmla="*/ 0 w 115"/>
                <a:gd name="T31" fmla="*/ 0 h 236"/>
                <a:gd name="T32" fmla="*/ 0 w 115"/>
                <a:gd name="T33" fmla="*/ 0 h 236"/>
                <a:gd name="T34" fmla="*/ 0 w 115"/>
                <a:gd name="T35" fmla="*/ 0 h 236"/>
                <a:gd name="T36" fmla="*/ 0 w 115"/>
                <a:gd name="T37" fmla="*/ 0 h 236"/>
                <a:gd name="T38" fmla="*/ 0 w 115"/>
                <a:gd name="T39" fmla="*/ 0 h 236"/>
                <a:gd name="T40" fmla="*/ 0 w 115"/>
                <a:gd name="T41" fmla="*/ 0 h 236"/>
                <a:gd name="T42" fmla="*/ 0 w 115"/>
                <a:gd name="T43" fmla="*/ 0 h 236"/>
                <a:gd name="T44" fmla="*/ 0 w 115"/>
                <a:gd name="T45" fmla="*/ 0 h 236"/>
                <a:gd name="T46" fmla="*/ 0 w 115"/>
                <a:gd name="T47" fmla="*/ 0 h 236"/>
                <a:gd name="T48" fmla="*/ 0 w 115"/>
                <a:gd name="T49" fmla="*/ 0 h 236"/>
                <a:gd name="T50" fmla="*/ 0 w 115"/>
                <a:gd name="T51" fmla="*/ 0 h 236"/>
                <a:gd name="T52" fmla="*/ 0 w 115"/>
                <a:gd name="T53" fmla="*/ 0 h 236"/>
                <a:gd name="T54" fmla="*/ 0 w 115"/>
                <a:gd name="T55" fmla="*/ 0 h 236"/>
                <a:gd name="T56" fmla="*/ 0 w 115"/>
                <a:gd name="T57" fmla="*/ 0 h 236"/>
                <a:gd name="T58" fmla="*/ 0 w 115"/>
                <a:gd name="T59" fmla="*/ 0 h 236"/>
                <a:gd name="T60" fmla="*/ 0 w 115"/>
                <a:gd name="T61" fmla="*/ 0 h 236"/>
                <a:gd name="T62" fmla="*/ 0 w 115"/>
                <a:gd name="T63" fmla="*/ 0 h 236"/>
                <a:gd name="T64" fmla="*/ 0 w 115"/>
                <a:gd name="T65" fmla="*/ 0 h 236"/>
                <a:gd name="T66" fmla="*/ 0 w 115"/>
                <a:gd name="T67" fmla="*/ 0 h 236"/>
                <a:gd name="T68" fmla="*/ 0 w 115"/>
                <a:gd name="T69" fmla="*/ 0 h 236"/>
                <a:gd name="T70" fmla="*/ 0 w 115"/>
                <a:gd name="T71" fmla="*/ 0 h 236"/>
                <a:gd name="T72" fmla="*/ 0 w 115"/>
                <a:gd name="T73" fmla="*/ 0 h 236"/>
                <a:gd name="T74" fmla="*/ 0 w 115"/>
                <a:gd name="T75" fmla="*/ 0 h 236"/>
                <a:gd name="T76" fmla="*/ 0 w 115"/>
                <a:gd name="T77" fmla="*/ 0 h 236"/>
                <a:gd name="T78" fmla="*/ 0 w 115"/>
                <a:gd name="T79" fmla="*/ 0 h 236"/>
                <a:gd name="T80" fmla="*/ 0 w 115"/>
                <a:gd name="T81" fmla="*/ 0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299" name="Freeform 634">
              <a:extLst>
                <a:ext uri="{FF2B5EF4-FFF2-40B4-BE49-F238E27FC236}">
                  <a16:creationId xmlns:a16="http://schemas.microsoft.com/office/drawing/2014/main" id="{64BF8C50-11A3-40EB-8D73-43ABC564B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>
                <a:gd name="T0" fmla="*/ 0 w 245"/>
                <a:gd name="T1" fmla="*/ 0 h 310"/>
                <a:gd name="T2" fmla="*/ 0 w 245"/>
                <a:gd name="T3" fmla="*/ 0 h 310"/>
                <a:gd name="T4" fmla="*/ 0 w 245"/>
                <a:gd name="T5" fmla="*/ 0 h 310"/>
                <a:gd name="T6" fmla="*/ 0 w 245"/>
                <a:gd name="T7" fmla="*/ 0 h 310"/>
                <a:gd name="T8" fmla="*/ 0 w 245"/>
                <a:gd name="T9" fmla="*/ 0 h 310"/>
                <a:gd name="T10" fmla="*/ 0 w 245"/>
                <a:gd name="T11" fmla="*/ 0 h 310"/>
                <a:gd name="T12" fmla="*/ 0 w 245"/>
                <a:gd name="T13" fmla="*/ 0 h 310"/>
                <a:gd name="T14" fmla="*/ 0 w 245"/>
                <a:gd name="T15" fmla="*/ 0 h 310"/>
                <a:gd name="T16" fmla="*/ 0 w 245"/>
                <a:gd name="T17" fmla="*/ 0 h 310"/>
                <a:gd name="T18" fmla="*/ 0 w 245"/>
                <a:gd name="T19" fmla="*/ 0 h 310"/>
                <a:gd name="T20" fmla="*/ 0 w 245"/>
                <a:gd name="T21" fmla="*/ 0 h 310"/>
                <a:gd name="T22" fmla="*/ 0 w 245"/>
                <a:gd name="T23" fmla="*/ 0 h 310"/>
                <a:gd name="T24" fmla="*/ 0 w 245"/>
                <a:gd name="T25" fmla="*/ 0 h 310"/>
                <a:gd name="T26" fmla="*/ 0 w 245"/>
                <a:gd name="T27" fmla="*/ 0 h 310"/>
                <a:gd name="T28" fmla="*/ 0 w 245"/>
                <a:gd name="T29" fmla="*/ 0 h 310"/>
                <a:gd name="T30" fmla="*/ 0 w 245"/>
                <a:gd name="T31" fmla="*/ 0 h 310"/>
                <a:gd name="T32" fmla="*/ 0 w 245"/>
                <a:gd name="T33" fmla="*/ 0 h 310"/>
                <a:gd name="T34" fmla="*/ 0 w 245"/>
                <a:gd name="T35" fmla="*/ 0 h 310"/>
                <a:gd name="T36" fmla="*/ 0 w 245"/>
                <a:gd name="T37" fmla="*/ 0 h 310"/>
                <a:gd name="T38" fmla="*/ 0 w 245"/>
                <a:gd name="T39" fmla="*/ 0 h 310"/>
                <a:gd name="T40" fmla="*/ 0 w 245"/>
                <a:gd name="T41" fmla="*/ 0 h 310"/>
                <a:gd name="T42" fmla="*/ 0 w 245"/>
                <a:gd name="T43" fmla="*/ 0 h 310"/>
                <a:gd name="T44" fmla="*/ 0 w 245"/>
                <a:gd name="T45" fmla="*/ 0 h 310"/>
                <a:gd name="T46" fmla="*/ 0 w 245"/>
                <a:gd name="T47" fmla="*/ 0 h 310"/>
                <a:gd name="T48" fmla="*/ 0 w 245"/>
                <a:gd name="T49" fmla="*/ 0 h 310"/>
                <a:gd name="T50" fmla="*/ 0 w 245"/>
                <a:gd name="T51" fmla="*/ 0 h 310"/>
                <a:gd name="T52" fmla="*/ 0 w 245"/>
                <a:gd name="T53" fmla="*/ 0 h 310"/>
                <a:gd name="T54" fmla="*/ 0 w 245"/>
                <a:gd name="T55" fmla="*/ 0 h 310"/>
                <a:gd name="T56" fmla="*/ 0 w 245"/>
                <a:gd name="T57" fmla="*/ 0 h 310"/>
                <a:gd name="T58" fmla="*/ 0 w 245"/>
                <a:gd name="T59" fmla="*/ 0 h 310"/>
                <a:gd name="T60" fmla="*/ 0 w 245"/>
                <a:gd name="T61" fmla="*/ 0 h 310"/>
                <a:gd name="T62" fmla="*/ 0 w 245"/>
                <a:gd name="T63" fmla="*/ 0 h 310"/>
                <a:gd name="T64" fmla="*/ 0 w 245"/>
                <a:gd name="T65" fmla="*/ 0 h 310"/>
                <a:gd name="T66" fmla="*/ 0 w 245"/>
                <a:gd name="T67" fmla="*/ 0 h 310"/>
                <a:gd name="T68" fmla="*/ 0 w 245"/>
                <a:gd name="T69" fmla="*/ 0 h 310"/>
                <a:gd name="T70" fmla="*/ 0 w 245"/>
                <a:gd name="T71" fmla="*/ 0 h 310"/>
                <a:gd name="T72" fmla="*/ 0 w 245"/>
                <a:gd name="T73" fmla="*/ 0 h 310"/>
                <a:gd name="T74" fmla="*/ 0 w 245"/>
                <a:gd name="T75" fmla="*/ 0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300" name="Freeform 635">
              <a:extLst>
                <a:ext uri="{FF2B5EF4-FFF2-40B4-BE49-F238E27FC236}">
                  <a16:creationId xmlns:a16="http://schemas.microsoft.com/office/drawing/2014/main" id="{5D7F7B9B-0775-4531-BCE6-5FBA077D4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>
                <a:gd name="T0" fmla="*/ 0 w 125"/>
                <a:gd name="T1" fmla="*/ 175 h 175"/>
                <a:gd name="T2" fmla="*/ 0 w 125"/>
                <a:gd name="T3" fmla="*/ 144 h 175"/>
                <a:gd name="T4" fmla="*/ 11 w 125"/>
                <a:gd name="T5" fmla="*/ 144 h 175"/>
                <a:gd name="T6" fmla="*/ 11 w 125"/>
                <a:gd name="T7" fmla="*/ 118 h 175"/>
                <a:gd name="T8" fmla="*/ 23 w 125"/>
                <a:gd name="T9" fmla="*/ 114 h 175"/>
                <a:gd name="T10" fmla="*/ 20 w 125"/>
                <a:gd name="T11" fmla="*/ 88 h 175"/>
                <a:gd name="T12" fmla="*/ 30 w 125"/>
                <a:gd name="T13" fmla="*/ 84 h 175"/>
                <a:gd name="T14" fmla="*/ 30 w 125"/>
                <a:gd name="T15" fmla="*/ 58 h 175"/>
                <a:gd name="T16" fmla="*/ 39 w 125"/>
                <a:gd name="T17" fmla="*/ 54 h 175"/>
                <a:gd name="T18" fmla="*/ 39 w 125"/>
                <a:gd name="T19" fmla="*/ 28 h 175"/>
                <a:gd name="T20" fmla="*/ 48 w 125"/>
                <a:gd name="T21" fmla="*/ 28 h 175"/>
                <a:gd name="T22" fmla="*/ 56 w 125"/>
                <a:gd name="T23" fmla="*/ 0 h 175"/>
                <a:gd name="T24" fmla="*/ 80 w 125"/>
                <a:gd name="T25" fmla="*/ 0 h 175"/>
                <a:gd name="T26" fmla="*/ 81 w 125"/>
                <a:gd name="T27" fmla="*/ 25 h 175"/>
                <a:gd name="T28" fmla="*/ 92 w 125"/>
                <a:gd name="T29" fmla="*/ 24 h 175"/>
                <a:gd name="T30" fmla="*/ 93 w 125"/>
                <a:gd name="T31" fmla="*/ 49 h 175"/>
                <a:gd name="T32" fmla="*/ 102 w 125"/>
                <a:gd name="T33" fmla="*/ 54 h 175"/>
                <a:gd name="T34" fmla="*/ 99 w 125"/>
                <a:gd name="T35" fmla="*/ 81 h 175"/>
                <a:gd name="T36" fmla="*/ 114 w 125"/>
                <a:gd name="T37" fmla="*/ 82 h 175"/>
                <a:gd name="T38" fmla="*/ 107 w 125"/>
                <a:gd name="T39" fmla="*/ 81 h 175"/>
                <a:gd name="T40" fmla="*/ 108 w 125"/>
                <a:gd name="T41" fmla="*/ 114 h 175"/>
                <a:gd name="T42" fmla="*/ 117 w 125"/>
                <a:gd name="T43" fmla="*/ 117 h 175"/>
                <a:gd name="T44" fmla="*/ 122 w 125"/>
                <a:gd name="T45" fmla="*/ 142 h 175"/>
                <a:gd name="T46" fmla="*/ 125 w 125"/>
                <a:gd name="T47" fmla="*/ 175 h 175"/>
                <a:gd name="T48" fmla="*/ 0 w 125"/>
                <a:gd name="T49" fmla="*/ 175 h 1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</p:grpSp>
      <p:sp>
        <p:nvSpPr>
          <p:cNvPr id="6276" name="Rectangle 227">
            <a:extLst>
              <a:ext uri="{FF2B5EF4-FFF2-40B4-BE49-F238E27FC236}">
                <a16:creationId xmlns:a16="http://schemas.microsoft.com/office/drawing/2014/main" id="{8DA0BEE5-B3DD-429B-85C3-3363CF67B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5990" y="1455838"/>
            <a:ext cx="676275" cy="7762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6277" name="Rectangle 228">
            <a:extLst>
              <a:ext uri="{FF2B5EF4-FFF2-40B4-BE49-F238E27FC236}">
                <a16:creationId xmlns:a16="http://schemas.microsoft.com/office/drawing/2014/main" id="{70F3A060-BBAE-45EE-87DA-885458864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2653" y="1479650"/>
            <a:ext cx="690563" cy="8001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6278" name="Rectangle 229">
            <a:extLst>
              <a:ext uri="{FF2B5EF4-FFF2-40B4-BE49-F238E27FC236}">
                <a16:creationId xmlns:a16="http://schemas.microsoft.com/office/drawing/2014/main" id="{22AAA6D4-C75D-4569-970B-5024904D0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7415" y="1655863"/>
            <a:ext cx="676275" cy="17145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6279" name="Text Box 230">
            <a:extLst>
              <a:ext uri="{FF2B5EF4-FFF2-40B4-BE49-F238E27FC236}">
                <a16:creationId xmlns:a16="http://schemas.microsoft.com/office/drawing/2014/main" id="{AE40CDC3-9A4F-4937-A196-61DF16A96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7565" y="1451075"/>
            <a:ext cx="81438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latin typeface="Helvetica" pitchFamily="2" charset="0"/>
              </a:rPr>
              <a:t>application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Helvetica" pitchFamily="2" charset="0"/>
              </a:rPr>
              <a:t>transport</a:t>
            </a:r>
            <a:endParaRPr lang="en-US" altLang="en-US" sz="1000" dirty="0">
              <a:latin typeface="Helvetica" pitchFamily="2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latin typeface="Helvetica" pitchFamily="2" charset="0"/>
              </a:rPr>
              <a:t>network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latin typeface="Helvetica" pitchFamily="2" charset="0"/>
              </a:rPr>
              <a:t>data link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latin typeface="Helvetica" pitchFamily="2" charset="0"/>
              </a:rPr>
              <a:t>physical</a:t>
            </a: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6280" name="Line 231">
            <a:extLst>
              <a:ext uri="{FF2B5EF4-FFF2-40B4-BE49-F238E27FC236}">
                <a16:creationId xmlns:a16="http://schemas.microsoft.com/office/drawing/2014/main" id="{354DD5B5-D383-481B-AC4B-AEC92E0ED14C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2653" y="1822550"/>
            <a:ext cx="690563" cy="4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81" name="Line 232">
            <a:extLst>
              <a:ext uri="{FF2B5EF4-FFF2-40B4-BE49-F238E27FC236}">
                <a16:creationId xmlns:a16="http://schemas.microsoft.com/office/drawing/2014/main" id="{A3D6C690-3301-43D8-9601-D6897F475F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42178" y="1960663"/>
            <a:ext cx="690563" cy="4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82" name="Line 233">
            <a:extLst>
              <a:ext uri="{FF2B5EF4-FFF2-40B4-BE49-F238E27FC236}">
                <a16:creationId xmlns:a16="http://schemas.microsoft.com/office/drawing/2014/main" id="{C21A63A6-8CFE-4AE9-ACC8-9CD86CF5586D}"/>
              </a:ext>
            </a:extLst>
          </p:cNvPr>
          <p:cNvSpPr>
            <a:spLocks noChangeShapeType="1"/>
          </p:cNvSpPr>
          <p:nvPr/>
        </p:nvSpPr>
        <p:spPr bwMode="auto">
          <a:xfrm>
            <a:off x="7242178" y="2098775"/>
            <a:ext cx="690563" cy="4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6275" name="Freeform 647">
            <a:extLst>
              <a:ext uri="{FF2B5EF4-FFF2-40B4-BE49-F238E27FC236}">
                <a16:creationId xmlns:a16="http://schemas.microsoft.com/office/drawing/2014/main" id="{5A5288BC-ABB7-4F70-BDEF-90C72F4B6F9B}"/>
              </a:ext>
            </a:extLst>
          </p:cNvPr>
          <p:cNvSpPr>
            <a:spLocks/>
          </p:cNvSpPr>
          <p:nvPr/>
        </p:nvSpPr>
        <p:spPr bwMode="auto">
          <a:xfrm>
            <a:off x="6924677" y="1465363"/>
            <a:ext cx="304800" cy="942975"/>
          </a:xfrm>
          <a:custGeom>
            <a:avLst/>
            <a:gdLst>
              <a:gd name="T0" fmla="*/ 0 w 192"/>
              <a:gd name="T1" fmla="*/ 594 h 594"/>
              <a:gd name="T2" fmla="*/ 192 w 192"/>
              <a:gd name="T3" fmla="*/ 0 h 594"/>
              <a:gd name="T4" fmla="*/ 192 w 192"/>
              <a:gd name="T5" fmla="*/ 515 h 594"/>
              <a:gd name="T6" fmla="*/ 0 w 192"/>
              <a:gd name="T7" fmla="*/ 594 h 59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2" h="594">
                <a:moveTo>
                  <a:pt x="0" y="594"/>
                </a:moveTo>
                <a:lnTo>
                  <a:pt x="192" y="0"/>
                </a:lnTo>
                <a:lnTo>
                  <a:pt x="192" y="515"/>
                </a:lnTo>
                <a:lnTo>
                  <a:pt x="0" y="594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0" scaled="1"/>
          </a:gradFill>
          <a:ln w="952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35485" name="Group 669">
            <a:extLst>
              <a:ext uri="{FF2B5EF4-FFF2-40B4-BE49-F238E27FC236}">
                <a16:creationId xmlns:a16="http://schemas.microsoft.com/office/drawing/2014/main" id="{FBB20A97-E87E-45E1-ADB6-26728C0D75CE}"/>
              </a:ext>
            </a:extLst>
          </p:cNvPr>
          <p:cNvGrpSpPr>
            <a:grpSpLocks/>
          </p:cNvGrpSpPr>
          <p:nvPr/>
        </p:nvGrpSpPr>
        <p:grpSpPr bwMode="auto">
          <a:xfrm>
            <a:off x="9490077" y="4357786"/>
            <a:ext cx="1057275" cy="957262"/>
            <a:chOff x="-153" y="1680"/>
            <a:chExt cx="666" cy="603"/>
          </a:xfrm>
        </p:grpSpPr>
        <p:grpSp>
          <p:nvGrpSpPr>
            <p:cNvPr id="6265" name="Group 670">
              <a:extLst>
                <a:ext uri="{FF2B5EF4-FFF2-40B4-BE49-F238E27FC236}">
                  <a16:creationId xmlns:a16="http://schemas.microsoft.com/office/drawing/2014/main" id="{2CFC036E-633F-40AB-A6DF-D25947B8DE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680"/>
              <a:ext cx="513" cy="538"/>
              <a:chOff x="4180" y="744"/>
              <a:chExt cx="513" cy="538"/>
            </a:xfrm>
          </p:grpSpPr>
          <p:sp>
            <p:nvSpPr>
              <p:cNvPr id="6267" name="Rectangle 671">
                <a:extLst>
                  <a:ext uri="{FF2B5EF4-FFF2-40B4-BE49-F238E27FC236}">
                    <a16:creationId xmlns:a16="http://schemas.microsoft.com/office/drawing/2014/main" id="{8A7CAA75-1E54-4F5D-AA34-343246013F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268" name="Rectangle 672">
                <a:extLst>
                  <a:ext uri="{FF2B5EF4-FFF2-40B4-BE49-F238E27FC236}">
                    <a16:creationId xmlns:a16="http://schemas.microsoft.com/office/drawing/2014/main" id="{E6EDA4CA-21E8-4C80-8539-F6DB453C89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269" name="Rectangle 673">
                <a:extLst>
                  <a:ext uri="{FF2B5EF4-FFF2-40B4-BE49-F238E27FC236}">
                    <a16:creationId xmlns:a16="http://schemas.microsoft.com/office/drawing/2014/main" id="{739438F5-09FE-498D-B556-9AAA1ACACE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270" name="Text Box 674">
                <a:extLst>
                  <a:ext uri="{FF2B5EF4-FFF2-40B4-BE49-F238E27FC236}">
                    <a16:creationId xmlns:a16="http://schemas.microsoft.com/office/drawing/2014/main" id="{5BA23635-D9C3-4FFB-A411-D70C9D9BCF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Helvetica" pitchFamily="2" charset="0"/>
                  </a:rPr>
                  <a:t>application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solidFill>
                      <a:schemeClr val="bg1"/>
                    </a:solidFill>
                    <a:latin typeface="Helvetica" pitchFamily="2" charset="0"/>
                  </a:rPr>
                  <a:t>transport</a:t>
                </a:r>
                <a:endParaRPr lang="en-US" altLang="en-US" sz="1000">
                  <a:latin typeface="Helvetica" pitchFamily="2" charset="0"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Helvetica" pitchFamily="2" charset="0"/>
                  </a:rPr>
                  <a:t>network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Helvetica" pitchFamily="2" charset="0"/>
                  </a:rPr>
                  <a:t>data link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Helvetica" pitchFamily="2" charset="0"/>
                  </a:rPr>
                  <a:t>physical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271" name="Line 675">
                <a:extLst>
                  <a:ext uri="{FF2B5EF4-FFF2-40B4-BE49-F238E27FC236}">
                    <a16:creationId xmlns:a16="http://schemas.microsoft.com/office/drawing/2014/main" id="{BCBE3718-E951-4179-8D4B-0F3A9F7100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272" name="Line 676">
                <a:extLst>
                  <a:ext uri="{FF2B5EF4-FFF2-40B4-BE49-F238E27FC236}">
                    <a16:creationId xmlns:a16="http://schemas.microsoft.com/office/drawing/2014/main" id="{0761FD21-03C8-4476-A7C6-0E3CAEB4D0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273" name="Line 677">
                <a:extLst>
                  <a:ext uri="{FF2B5EF4-FFF2-40B4-BE49-F238E27FC236}">
                    <a16:creationId xmlns:a16="http://schemas.microsoft.com/office/drawing/2014/main" id="{ECB9993E-18BC-4D46-A546-34FC4ED82C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  <p:sp>
          <p:nvSpPr>
            <p:cNvPr id="6266" name="Freeform 678">
              <a:extLst>
                <a:ext uri="{FF2B5EF4-FFF2-40B4-BE49-F238E27FC236}">
                  <a16:creationId xmlns:a16="http://schemas.microsoft.com/office/drawing/2014/main" id="{64458613-A0D1-4A5D-B54A-C0186039C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3" y="1689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</p:grpSp>
      <p:grpSp>
        <p:nvGrpSpPr>
          <p:cNvPr id="35114" name="Group 298">
            <a:extLst>
              <a:ext uri="{FF2B5EF4-FFF2-40B4-BE49-F238E27FC236}">
                <a16:creationId xmlns:a16="http://schemas.microsoft.com/office/drawing/2014/main" id="{7EBE687B-82AB-4287-9DD4-9B97AE4848EC}"/>
              </a:ext>
            </a:extLst>
          </p:cNvPr>
          <p:cNvGrpSpPr>
            <a:grpSpLocks/>
          </p:cNvGrpSpPr>
          <p:nvPr/>
        </p:nvGrpSpPr>
        <p:grpSpPr bwMode="auto">
          <a:xfrm rot="2937887">
            <a:off x="7135529" y="3019267"/>
            <a:ext cx="3542186" cy="434975"/>
            <a:chOff x="2937" y="3579"/>
            <a:chExt cx="2382" cy="274"/>
          </a:xfrm>
        </p:grpSpPr>
        <p:sp>
          <p:nvSpPr>
            <p:cNvPr id="6261" name="Rectangle 295">
              <a:extLst>
                <a:ext uri="{FF2B5EF4-FFF2-40B4-BE49-F238E27FC236}">
                  <a16:creationId xmlns:a16="http://schemas.microsoft.com/office/drawing/2014/main" id="{5DFC5B02-C36A-41B9-996F-D454A0F9F2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3630"/>
              <a:ext cx="1920" cy="17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Helvetica" pitchFamily="2" charset="0"/>
              </a:endParaRPr>
            </a:p>
          </p:txBody>
        </p:sp>
        <p:sp>
          <p:nvSpPr>
            <p:cNvPr id="6263" name="Freeform 296">
              <a:extLst>
                <a:ext uri="{FF2B5EF4-FFF2-40B4-BE49-F238E27FC236}">
                  <a16:creationId xmlns:a16="http://schemas.microsoft.com/office/drawing/2014/main" id="{3C65BD5C-B06F-4799-A809-FDC10AC48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" y="3579"/>
              <a:ext cx="282" cy="264"/>
            </a:xfrm>
            <a:custGeom>
              <a:avLst/>
              <a:gdLst>
                <a:gd name="T0" fmla="*/ 282 w 282"/>
                <a:gd name="T1" fmla="*/ 0 h 264"/>
                <a:gd name="T2" fmla="*/ 282 w 282"/>
                <a:gd name="T3" fmla="*/ 264 h 264"/>
                <a:gd name="T4" fmla="*/ 0 w 282"/>
                <a:gd name="T5" fmla="*/ 129 h 264"/>
                <a:gd name="T6" fmla="*/ 282 w 282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264" name="Freeform 297">
              <a:extLst>
                <a:ext uri="{FF2B5EF4-FFF2-40B4-BE49-F238E27FC236}">
                  <a16:creationId xmlns:a16="http://schemas.microsoft.com/office/drawing/2014/main" id="{6053612F-D902-4A68-BAA3-2263849FE7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37" y="3589"/>
              <a:ext cx="282" cy="264"/>
            </a:xfrm>
            <a:custGeom>
              <a:avLst/>
              <a:gdLst>
                <a:gd name="T0" fmla="*/ 282 w 282"/>
                <a:gd name="T1" fmla="*/ 0 h 264"/>
                <a:gd name="T2" fmla="*/ 282 w 282"/>
                <a:gd name="T3" fmla="*/ 264 h 264"/>
                <a:gd name="T4" fmla="*/ 0 w 282"/>
                <a:gd name="T5" fmla="*/ 129 h 264"/>
                <a:gd name="T6" fmla="*/ 282 w 282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6409868C-1016-B44A-9FCC-9E61568FB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en-US" dirty="0"/>
              <a:t>Transport services and protocols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08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24AE8BB4-5732-4E98-AE0D-D308E179572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92016" y="1779316"/>
            <a:ext cx="4674833" cy="5078683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C00000"/>
                </a:solidFill>
              </a:rPr>
              <a:t>Network layer: </a:t>
            </a:r>
            <a:r>
              <a:rPr lang="en-US" altLang="en-US" dirty="0"/>
              <a:t>abstraction to communicate between </a:t>
            </a:r>
            <a:r>
              <a:rPr lang="en-US" altLang="en-US" dirty="0">
                <a:solidFill>
                  <a:srgbClr val="C00000"/>
                </a:solidFill>
              </a:rPr>
              <a:t>endpoints. </a:t>
            </a:r>
            <a:r>
              <a:rPr lang="en-US" altLang="en-US" dirty="0"/>
              <a:t>Network layer provides best effort packet delivery to a remote endpoint.</a:t>
            </a:r>
          </a:p>
          <a:p>
            <a:endParaRPr lang="en-US" altLang="en-US" dirty="0"/>
          </a:p>
          <a:p>
            <a:r>
              <a:rPr lang="en-US" altLang="en-US" dirty="0">
                <a:solidFill>
                  <a:srgbClr val="C00000"/>
                </a:solidFill>
              </a:rPr>
              <a:t>Transport layer:</a:t>
            </a:r>
            <a:r>
              <a:rPr lang="en-US" altLang="en-US" dirty="0"/>
              <a:t> communication abstraction between </a:t>
            </a:r>
            <a:r>
              <a:rPr lang="en-US" altLang="en-US" dirty="0">
                <a:solidFill>
                  <a:srgbClr val="C00000"/>
                </a:solidFill>
              </a:rPr>
              <a:t>processes. </a:t>
            </a:r>
            <a:r>
              <a:rPr lang="en-US" altLang="en-US" dirty="0"/>
              <a:t>Delivers packets to the process.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58897260-F7EB-4617-BD96-77C3EF2F7F9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66849" y="1589089"/>
            <a:ext cx="4032250" cy="4943475"/>
          </a:xfrm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C00000"/>
                </a:solidFill>
              </a:rPr>
              <a:t>Household analogy: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i="1" dirty="0"/>
              <a:t>3 kids sending letters to 3 kids</a:t>
            </a:r>
            <a:endParaRPr lang="en-US" altLang="en-US" sz="2400" dirty="0"/>
          </a:p>
          <a:p>
            <a:r>
              <a:rPr lang="en-US" altLang="en-US" sz="2400" dirty="0"/>
              <a:t>endpoints = houses</a:t>
            </a:r>
          </a:p>
          <a:p>
            <a:r>
              <a:rPr lang="en-US" altLang="en-US" sz="2400" dirty="0"/>
              <a:t>processes = kids</a:t>
            </a:r>
          </a:p>
          <a:p>
            <a:r>
              <a:rPr lang="en-US" altLang="en-US" sz="2400" dirty="0"/>
              <a:t>app messages = letters in envelopes</a:t>
            </a:r>
          </a:p>
          <a:p>
            <a:r>
              <a:rPr lang="en-US" altLang="en-US" sz="2400" dirty="0"/>
              <a:t>transport protocol = Alice and Bob who de/mux to in-house siblings</a:t>
            </a:r>
          </a:p>
          <a:p>
            <a:r>
              <a:rPr lang="en-US" altLang="en-US" sz="2400" dirty="0"/>
              <a:t>network-layer protocol = postal service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C79796-1AF6-504E-9E95-DDD482EDD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Transport vs. network layer</a:t>
            </a:r>
            <a:endParaRPr lang="en-US" dirty="0"/>
          </a:p>
        </p:txBody>
      </p:sp>
      <p:pic>
        <p:nvPicPr>
          <p:cNvPr id="5" name="Picture 4" descr="A picture containing sky&#13;&#10;&#13;&#10;Description automatically generated">
            <a:extLst>
              <a:ext uri="{FF2B5EF4-FFF2-40B4-BE49-F238E27FC236}">
                <a16:creationId xmlns:a16="http://schemas.microsoft.com/office/drawing/2014/main" id="{168DB119-3F2C-1243-931B-37DD9ACBF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6157" y="97858"/>
            <a:ext cx="1915099" cy="1810751"/>
          </a:xfrm>
          <a:prstGeom prst="rect">
            <a:avLst/>
          </a:prstGeom>
        </p:spPr>
      </p:pic>
      <p:pic>
        <p:nvPicPr>
          <p:cNvPr id="9" name="Picture 8" descr="A picture containing sky&#13;&#10;&#13;&#10;Description automatically generated">
            <a:extLst>
              <a:ext uri="{FF2B5EF4-FFF2-40B4-BE49-F238E27FC236}">
                <a16:creationId xmlns:a16="http://schemas.microsoft.com/office/drawing/2014/main" id="{7DEDCAD4-EDCA-E740-892B-C175A31FB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8481" y="4546804"/>
            <a:ext cx="1915099" cy="1810751"/>
          </a:xfrm>
          <a:prstGeom prst="rect">
            <a:avLst/>
          </a:prstGeom>
        </p:spPr>
      </p:pic>
      <p:pic>
        <p:nvPicPr>
          <p:cNvPr id="7" name="Picture 6" descr="A close up of a stool&#13;&#10;&#13;&#10;Description automatically generated">
            <a:extLst>
              <a:ext uri="{FF2B5EF4-FFF2-40B4-BE49-F238E27FC236}">
                <a16:creationId xmlns:a16="http://schemas.microsoft.com/office/drawing/2014/main" id="{5C53CCD9-C4DC-1D4C-BD8B-B4DE5EDD3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229988" y="5604262"/>
            <a:ext cx="635229" cy="7010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C815C8-C77F-724D-A87C-908DA90165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0391" y="1173234"/>
            <a:ext cx="675640" cy="675640"/>
          </a:xfrm>
          <a:prstGeom prst="rect">
            <a:avLst/>
          </a:prstGeom>
        </p:spPr>
      </p:pic>
      <p:pic>
        <p:nvPicPr>
          <p:cNvPr id="12" name="Picture 11" descr="A close up of a logo&#13;&#10;&#13;&#10;Description automatically generated">
            <a:extLst>
              <a:ext uri="{FF2B5EF4-FFF2-40B4-BE49-F238E27FC236}">
                <a16:creationId xmlns:a16="http://schemas.microsoft.com/office/drawing/2014/main" id="{93A0AA1F-A3C4-9945-92BD-9D236E4C7B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5259" y="2678954"/>
            <a:ext cx="1211852" cy="1114699"/>
          </a:xfrm>
          <a:prstGeom prst="rect">
            <a:avLst/>
          </a:prstGeom>
        </p:spPr>
      </p:pic>
      <p:pic>
        <p:nvPicPr>
          <p:cNvPr id="4" name="Picture 3" descr="A group of children holding buckets&#10;&#10;Description automatically generated with low confidence">
            <a:extLst>
              <a:ext uri="{FF2B5EF4-FFF2-40B4-BE49-F238E27FC236}">
                <a16:creationId xmlns:a16="http://schemas.microsoft.com/office/drawing/2014/main" id="{613B398B-5422-D944-9CFA-D6AAB7F503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18054" y="5029310"/>
            <a:ext cx="838200" cy="603250"/>
          </a:xfrm>
          <a:prstGeom prst="rect">
            <a:avLst/>
          </a:prstGeom>
        </p:spPr>
      </p:pic>
      <p:pic>
        <p:nvPicPr>
          <p:cNvPr id="8" name="Picture 7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id="{9E1E791E-510B-2B45-9E38-4D2D20BB45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15259" y="497593"/>
            <a:ext cx="980769" cy="6756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E24D94E-BFBE-C445-8190-5269FC85A921}"/>
              </a:ext>
            </a:extLst>
          </p:cNvPr>
          <p:cNvSpPr txBox="1"/>
          <p:nvPr/>
        </p:nvSpPr>
        <p:spPr>
          <a:xfrm>
            <a:off x="10150391" y="1908609"/>
            <a:ext cx="1203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Alice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7D56D0-3A8C-4E47-8AF3-53981D82EFC8}"/>
              </a:ext>
            </a:extLst>
          </p:cNvPr>
          <p:cNvSpPr txBox="1"/>
          <p:nvPr/>
        </p:nvSpPr>
        <p:spPr>
          <a:xfrm>
            <a:off x="10224325" y="6347898"/>
            <a:ext cx="1203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Bob</a:t>
            </a:r>
          </a:p>
        </p:txBody>
      </p:sp>
    </p:spTree>
    <p:extLst>
      <p:ext uri="{BB962C8B-B14F-4D97-AF65-F5344CB8AC3E}">
        <p14:creationId xmlns:p14="http://schemas.microsoft.com/office/powerpoint/2010/main" val="31034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uiExpand="1" build="p" animBg="1"/>
      <p:bldP spid="11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43809-903D-DD46-BAD6-408A4124B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a single conversation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4271F-976E-AB4A-A5F0-8A2E05211E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Application connections are identified by 4-tuple:</a:t>
            </a:r>
          </a:p>
          <a:p>
            <a:endParaRPr lang="en-US" dirty="0"/>
          </a:p>
          <a:p>
            <a:r>
              <a:rPr lang="en-US" dirty="0"/>
              <a:t>Source IP address</a:t>
            </a:r>
          </a:p>
          <a:p>
            <a:r>
              <a:rPr lang="en-US" dirty="0"/>
              <a:t>Source port</a:t>
            </a:r>
          </a:p>
          <a:p>
            <a:r>
              <a:rPr lang="en-US" dirty="0"/>
              <a:t>Destination IP address</a:t>
            </a:r>
          </a:p>
          <a:p>
            <a:r>
              <a:rPr lang="en-US" dirty="0"/>
              <a:t>Destination 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1AE6F-14AB-E147-A50B-881EFABA64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670755" cy="4855394"/>
          </a:xfrm>
        </p:spPr>
        <p:txBody>
          <a:bodyPr>
            <a:normAutofit/>
          </a:bodyPr>
          <a:lstStyle/>
          <a:p>
            <a:r>
              <a:rPr lang="en-US" dirty="0"/>
              <a:t>In this analogy,</a:t>
            </a:r>
          </a:p>
          <a:p>
            <a:endParaRPr lang="en-US" dirty="0"/>
          </a:p>
          <a:p>
            <a:r>
              <a:rPr lang="en-US" dirty="0"/>
              <a:t>Source address: the address of the first house</a:t>
            </a:r>
          </a:p>
          <a:p>
            <a:r>
              <a:rPr lang="en-US" dirty="0"/>
              <a:t>Source port: name of a kid in the first house</a:t>
            </a:r>
          </a:p>
          <a:p>
            <a:r>
              <a:rPr lang="en-US" dirty="0"/>
              <a:t>Destination address: the address of the second house</a:t>
            </a:r>
          </a:p>
          <a:p>
            <a:r>
              <a:rPr lang="en-US" dirty="0"/>
              <a:t>Destination port: name of a kid in the second house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48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24AE8BB4-5732-4E98-AE0D-D308E179572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92016" y="1779316"/>
            <a:ext cx="4674833" cy="5078683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C00000"/>
                </a:solidFill>
              </a:rPr>
              <a:t>Network layer: </a:t>
            </a:r>
            <a:r>
              <a:rPr lang="en-US" altLang="en-US" dirty="0"/>
              <a:t>abstraction to communicate between </a:t>
            </a:r>
            <a:r>
              <a:rPr lang="en-US" altLang="en-US" dirty="0">
                <a:solidFill>
                  <a:srgbClr val="C00000"/>
                </a:solidFill>
              </a:rPr>
              <a:t>endpoints. </a:t>
            </a:r>
            <a:r>
              <a:rPr lang="en-US" altLang="en-US" dirty="0"/>
              <a:t>Network layer provides best effort packet delivery to a remote endpoint.</a:t>
            </a:r>
          </a:p>
          <a:p>
            <a:endParaRPr lang="en-US" altLang="en-US" dirty="0"/>
          </a:p>
          <a:p>
            <a:r>
              <a:rPr lang="en-US" altLang="en-US" dirty="0">
                <a:solidFill>
                  <a:srgbClr val="C00000"/>
                </a:solidFill>
              </a:rPr>
              <a:t>Transport layer:</a:t>
            </a:r>
            <a:r>
              <a:rPr lang="en-US" altLang="en-US" dirty="0"/>
              <a:t> communication abstraction between </a:t>
            </a:r>
            <a:r>
              <a:rPr lang="en-US" altLang="en-US" dirty="0">
                <a:solidFill>
                  <a:srgbClr val="C00000"/>
                </a:solidFill>
              </a:rPr>
              <a:t>processes. </a:t>
            </a:r>
            <a:r>
              <a:rPr lang="en-US" altLang="en-US" dirty="0"/>
              <a:t>Delivers packets to the process.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58897260-F7EB-4617-BD96-77C3EF2F7F9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66848" y="1589089"/>
            <a:ext cx="4731629" cy="5268911"/>
          </a:xfrm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C00000"/>
                </a:solidFill>
              </a:rPr>
              <a:t>Hotel analogy: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/>
              <a:t>Hotel residents order food to their rooms from a restaurant using a delivery service.</a:t>
            </a:r>
          </a:p>
          <a:p>
            <a:r>
              <a:rPr lang="en-US" altLang="en-US" sz="2400" dirty="0"/>
              <a:t>processes = residents of rooms and restaurant chefs</a:t>
            </a:r>
          </a:p>
          <a:p>
            <a:r>
              <a:rPr lang="en-US" altLang="en-US" sz="2400" dirty="0"/>
              <a:t>app messages = food packages</a:t>
            </a:r>
          </a:p>
          <a:p>
            <a:r>
              <a:rPr lang="en-US" altLang="en-US" sz="2400" dirty="0"/>
              <a:t>endpoint = the hotel / restaurant</a:t>
            </a:r>
          </a:p>
          <a:p>
            <a:r>
              <a:rPr lang="en-US" altLang="en-US" sz="2400" dirty="0"/>
              <a:t>transport protocol = local hotel staff who bring the food to the different rooms </a:t>
            </a:r>
          </a:p>
          <a:p>
            <a:r>
              <a:rPr lang="en-US" altLang="en-US" sz="2400" dirty="0"/>
              <a:t>network-layer protocol = food delivery service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C79796-1AF6-504E-9E95-DDD482EDD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Transport vs. network layer</a:t>
            </a:r>
            <a:endParaRPr lang="en-US" dirty="0"/>
          </a:p>
        </p:txBody>
      </p:sp>
      <p:pic>
        <p:nvPicPr>
          <p:cNvPr id="5" name="Picture 4" descr="A picture containing sky&#13;&#10;&#13;&#10;Description automatically generated">
            <a:extLst>
              <a:ext uri="{FF2B5EF4-FFF2-40B4-BE49-F238E27FC236}">
                <a16:creationId xmlns:a16="http://schemas.microsoft.com/office/drawing/2014/main" id="{168DB119-3F2C-1243-931B-37DD9ACBF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6157" y="97858"/>
            <a:ext cx="1915099" cy="1810751"/>
          </a:xfrm>
          <a:prstGeom prst="rect">
            <a:avLst/>
          </a:prstGeom>
        </p:spPr>
      </p:pic>
      <p:pic>
        <p:nvPicPr>
          <p:cNvPr id="9" name="Picture 8" descr="A picture containing sky&#13;&#10;&#13;&#10;Description automatically generated">
            <a:extLst>
              <a:ext uri="{FF2B5EF4-FFF2-40B4-BE49-F238E27FC236}">
                <a16:creationId xmlns:a16="http://schemas.microsoft.com/office/drawing/2014/main" id="{7DEDCAD4-EDCA-E740-892B-C175A31FB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6187" y="4900635"/>
            <a:ext cx="1915099" cy="1810751"/>
          </a:xfrm>
          <a:prstGeom prst="rect">
            <a:avLst/>
          </a:prstGeom>
        </p:spPr>
      </p:pic>
      <p:pic>
        <p:nvPicPr>
          <p:cNvPr id="7" name="Picture 6" descr="A close up of a stool&#13;&#10;&#13;&#10;Description automatically generated">
            <a:extLst>
              <a:ext uri="{FF2B5EF4-FFF2-40B4-BE49-F238E27FC236}">
                <a16:creationId xmlns:a16="http://schemas.microsoft.com/office/drawing/2014/main" id="{5C53CCD9-C4DC-1D4C-BD8B-B4DE5EDD3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098477" y="5958093"/>
            <a:ext cx="635229" cy="7010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C815C8-C77F-724D-A87C-908DA90165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0391" y="1173234"/>
            <a:ext cx="675640" cy="675640"/>
          </a:xfrm>
          <a:prstGeom prst="rect">
            <a:avLst/>
          </a:prstGeom>
        </p:spPr>
      </p:pic>
      <p:pic>
        <p:nvPicPr>
          <p:cNvPr id="12" name="Picture 11" descr="A close up of a logo&#13;&#10;&#13;&#10;Description automatically generated">
            <a:extLst>
              <a:ext uri="{FF2B5EF4-FFF2-40B4-BE49-F238E27FC236}">
                <a16:creationId xmlns:a16="http://schemas.microsoft.com/office/drawing/2014/main" id="{93A0AA1F-A3C4-9945-92BD-9D236E4C7B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1511" y="3088846"/>
            <a:ext cx="1211852" cy="111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638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43809-903D-DD46-BAD6-408A4124B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a single conversation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4271F-976E-AB4A-A5F0-8A2E05211E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Application connections are identified by 4-tuple:</a:t>
            </a:r>
          </a:p>
          <a:p>
            <a:endParaRPr lang="en-US" dirty="0"/>
          </a:p>
          <a:p>
            <a:r>
              <a:rPr lang="en-US" dirty="0"/>
              <a:t>Source IP address</a:t>
            </a:r>
          </a:p>
          <a:p>
            <a:r>
              <a:rPr lang="en-US" dirty="0"/>
              <a:t>Source port</a:t>
            </a:r>
          </a:p>
          <a:p>
            <a:r>
              <a:rPr lang="en-US" dirty="0"/>
              <a:t>Destination IP address</a:t>
            </a:r>
          </a:p>
          <a:p>
            <a:r>
              <a:rPr lang="en-US" dirty="0"/>
              <a:t>Destination 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1AE6F-14AB-E147-A50B-881EFABA64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670755" cy="4855394"/>
          </a:xfrm>
        </p:spPr>
        <p:txBody>
          <a:bodyPr>
            <a:normAutofit/>
          </a:bodyPr>
          <a:lstStyle/>
          <a:p>
            <a:r>
              <a:rPr lang="en-US" dirty="0"/>
              <a:t>In this analogy,</a:t>
            </a:r>
          </a:p>
          <a:p>
            <a:endParaRPr lang="en-US" dirty="0"/>
          </a:p>
          <a:p>
            <a:r>
              <a:rPr lang="en-US" dirty="0"/>
              <a:t>Source address: the address of the restaurant</a:t>
            </a:r>
          </a:p>
          <a:p>
            <a:r>
              <a:rPr lang="en-US" dirty="0"/>
              <a:t>Source port: the chef preparing the specific order</a:t>
            </a:r>
          </a:p>
          <a:p>
            <a:r>
              <a:rPr lang="en-US" dirty="0"/>
              <a:t>Destination address: the address of the hotel</a:t>
            </a:r>
          </a:p>
          <a:p>
            <a:r>
              <a:rPr lang="en-US" dirty="0"/>
              <a:t>Destination port: room number in the hotel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10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69B0D-9911-EB4F-86F7-7909C887C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recap of concepts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5D85CAB-E701-5144-BA17-BF3E99893533}"/>
              </a:ext>
            </a:extLst>
          </p:cNvPr>
          <p:cNvGrpSpPr/>
          <p:nvPr/>
        </p:nvGrpSpPr>
        <p:grpSpPr>
          <a:xfrm>
            <a:off x="780565" y="1265873"/>
            <a:ext cx="2821762" cy="2528347"/>
            <a:chOff x="204104" y="2312651"/>
            <a:chExt cx="3586406" cy="337728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B0B4067-921A-054F-8815-970525DAA4CB}"/>
                </a:ext>
              </a:extLst>
            </p:cNvPr>
            <p:cNvGrpSpPr/>
            <p:nvPr/>
          </p:nvGrpSpPr>
          <p:grpSpPr>
            <a:xfrm>
              <a:off x="204104" y="2312651"/>
              <a:ext cx="3586406" cy="3377285"/>
              <a:chOff x="333313" y="2407512"/>
              <a:chExt cx="3586406" cy="3377285"/>
            </a:xfrm>
          </p:grpSpPr>
          <p:pic>
            <p:nvPicPr>
              <p:cNvPr id="4" name="Picture 3" descr="A piece of cake on a plate&#10;&#10;Description automatically generated">
                <a:extLst>
                  <a:ext uri="{FF2B5EF4-FFF2-40B4-BE49-F238E27FC236}">
                    <a16:creationId xmlns:a16="http://schemas.microsoft.com/office/drawing/2014/main" id="{13BF3AC1-5A0D-C847-AC64-1909702077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33313" y="3203644"/>
                <a:ext cx="3441538" cy="2581153"/>
              </a:xfrm>
              <a:prstGeom prst="rect">
                <a:avLst/>
              </a:prstGeom>
            </p:spPr>
          </p:pic>
          <p:pic>
            <p:nvPicPr>
              <p:cNvPr id="5" name="Picture 4" descr="A picture containing tableware, spoon, black, knife&#10;&#10;Description automatically generated">
                <a:extLst>
                  <a:ext uri="{FF2B5EF4-FFF2-40B4-BE49-F238E27FC236}">
                    <a16:creationId xmlns:a16="http://schemas.microsoft.com/office/drawing/2014/main" id="{CEC419AE-AA3E-B14A-8ABC-493764AC5E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55708" y="2407512"/>
                <a:ext cx="1764011" cy="1277144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101D52B-E5CC-E443-97EA-8D0EEC1F9B8D}"/>
                </a:ext>
              </a:extLst>
            </p:cNvPr>
            <p:cNvSpPr txBox="1"/>
            <p:nvPr/>
          </p:nvSpPr>
          <p:spPr>
            <a:xfrm rot="485961">
              <a:off x="661622" y="3571841"/>
              <a:ext cx="2965744" cy="493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Helvetica" pitchFamily="2" charset="0"/>
                </a:rPr>
                <a:t>App layer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8C00F70-491F-954B-83E8-2994107CC75D}"/>
              </a:ext>
            </a:extLst>
          </p:cNvPr>
          <p:cNvSpPr txBox="1"/>
          <p:nvPr/>
        </p:nvSpPr>
        <p:spPr>
          <a:xfrm>
            <a:off x="4584526" y="1690688"/>
            <a:ext cx="2693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Helvetica" pitchFamily="2" charset="0"/>
              </a:rPr>
              <a:t>Video </a:t>
            </a:r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Bitrate</a:t>
            </a:r>
            <a:r>
              <a:rPr lang="en-US" sz="2800" dirty="0">
                <a:latin typeface="Helvetica" pitchFamily="2" charset="0"/>
              </a:rPr>
              <a:t> </a:t>
            </a:r>
          </a:p>
        </p:txBody>
      </p:sp>
      <p:pic>
        <p:nvPicPr>
          <p:cNvPr id="28" name="Picture 4">
            <a:extLst>
              <a:ext uri="{FF2B5EF4-FFF2-40B4-BE49-F238E27FC236}">
                <a16:creationId xmlns:a16="http://schemas.microsoft.com/office/drawing/2014/main" id="{60CC13A3-C328-654F-B704-0F6EAE32FD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295" y="1414850"/>
            <a:ext cx="1170526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>
            <a:extLst>
              <a:ext uri="{FF2B5EF4-FFF2-40B4-BE49-F238E27FC236}">
                <a16:creationId xmlns:a16="http://schemas.microsoft.com/office/drawing/2014/main" id="{AFF66359-8CE5-6042-9F02-8038BBC266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695" y="1567250"/>
            <a:ext cx="1170526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">
            <a:extLst>
              <a:ext uri="{FF2B5EF4-FFF2-40B4-BE49-F238E27FC236}">
                <a16:creationId xmlns:a16="http://schemas.microsoft.com/office/drawing/2014/main" id="{9B28C9F1-EB88-7B43-8B7B-B63D11340A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095" y="1719650"/>
            <a:ext cx="1170526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">
            <a:extLst>
              <a:ext uri="{FF2B5EF4-FFF2-40B4-BE49-F238E27FC236}">
                <a16:creationId xmlns:a16="http://schemas.microsoft.com/office/drawing/2014/main" id="{16517550-DE23-914B-9AAB-1571539DD8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495" y="1872050"/>
            <a:ext cx="1170526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">
            <a:extLst>
              <a:ext uri="{FF2B5EF4-FFF2-40B4-BE49-F238E27FC236}">
                <a16:creationId xmlns:a16="http://schemas.microsoft.com/office/drawing/2014/main" id="{AB315E7D-BD1D-BB42-92FA-0A657019CC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895" y="2024450"/>
            <a:ext cx="1170526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>
            <a:extLst>
              <a:ext uri="{FF2B5EF4-FFF2-40B4-BE49-F238E27FC236}">
                <a16:creationId xmlns:a16="http://schemas.microsoft.com/office/drawing/2014/main" id="{F553763B-480D-FC42-B2BF-385C19CC79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295" y="2176850"/>
            <a:ext cx="1170526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6A2EE8F1-E208-0F49-804B-77B1E41BE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695" y="2329250"/>
            <a:ext cx="1170526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Brace 9">
            <a:extLst>
              <a:ext uri="{FF2B5EF4-FFF2-40B4-BE49-F238E27FC236}">
                <a16:creationId xmlns:a16="http://schemas.microsoft.com/office/drawing/2014/main" id="{AD9A74F1-3C7B-0947-AB04-AA1674616139}"/>
              </a:ext>
            </a:extLst>
          </p:cNvPr>
          <p:cNvSpPr/>
          <p:nvPr/>
        </p:nvSpPr>
        <p:spPr>
          <a:xfrm>
            <a:off x="9252012" y="1275200"/>
            <a:ext cx="601249" cy="2528347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5AD564-4EE6-284E-B3DC-03F0F5828781}"/>
              </a:ext>
            </a:extLst>
          </p:cNvPr>
          <p:cNvSpPr txBox="1"/>
          <p:nvPr/>
        </p:nvSpPr>
        <p:spPr>
          <a:xfrm>
            <a:off x="9861612" y="1719650"/>
            <a:ext cx="23303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Bits played out per second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(can vary over video’s lifetime)</a:t>
            </a:r>
          </a:p>
        </p:txBody>
      </p:sp>
      <p:grpSp>
        <p:nvGrpSpPr>
          <p:cNvPr id="38" name="Group 60">
            <a:extLst>
              <a:ext uri="{FF2B5EF4-FFF2-40B4-BE49-F238E27FC236}">
                <a16:creationId xmlns:a16="http://schemas.microsoft.com/office/drawing/2014/main" id="{196511E2-3CDA-6A4E-989D-B03E1CC2A050}"/>
              </a:ext>
            </a:extLst>
          </p:cNvPr>
          <p:cNvGrpSpPr>
            <a:grpSpLocks/>
          </p:cNvGrpSpPr>
          <p:nvPr/>
        </p:nvGrpSpPr>
        <p:grpSpPr bwMode="auto">
          <a:xfrm>
            <a:off x="1630715" y="4280564"/>
            <a:ext cx="1939200" cy="2182147"/>
            <a:chOff x="648" y="1147"/>
            <a:chExt cx="1608" cy="1591"/>
          </a:xfrm>
        </p:grpSpPr>
        <p:grpSp>
          <p:nvGrpSpPr>
            <p:cNvPr id="39" name="Group 61">
              <a:extLst>
                <a:ext uri="{FF2B5EF4-FFF2-40B4-BE49-F238E27FC236}">
                  <a16:creationId xmlns:a16="http://schemas.microsoft.com/office/drawing/2014/main" id="{7D458AF3-050F-CB4C-A8C0-48C3A58B22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8" y="1725"/>
              <a:ext cx="1024" cy="1013"/>
              <a:chOff x="672" y="1071"/>
              <a:chExt cx="1024" cy="1013"/>
            </a:xfrm>
          </p:grpSpPr>
          <p:grpSp>
            <p:nvGrpSpPr>
              <p:cNvPr id="60" name="Group 62">
                <a:extLst>
                  <a:ext uri="{FF2B5EF4-FFF2-40B4-BE49-F238E27FC236}">
                    <a16:creationId xmlns:a16="http://schemas.microsoft.com/office/drawing/2014/main" id="{A400DE88-97DC-BB41-AB3B-33883D8FEB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506"/>
                <a:ext cx="583" cy="578"/>
                <a:chOff x="672" y="1486"/>
                <a:chExt cx="583" cy="578"/>
              </a:xfrm>
            </p:grpSpPr>
            <p:grpSp>
              <p:nvGrpSpPr>
                <p:cNvPr id="71" name="Group 63">
                  <a:extLst>
                    <a:ext uri="{FF2B5EF4-FFF2-40B4-BE49-F238E27FC236}">
                      <a16:creationId xmlns:a16="http://schemas.microsoft.com/office/drawing/2014/main" id="{849E0D79-AA01-B44E-B08D-5420664BC9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79" name="Group 64">
                    <a:extLst>
                      <a:ext uri="{FF2B5EF4-FFF2-40B4-BE49-F238E27FC236}">
                        <a16:creationId xmlns:a16="http://schemas.microsoft.com/office/drawing/2014/main" id="{EB4A1101-AF20-7C4F-B77E-B01521DFCF6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90" name="Line 65">
                      <a:extLst>
                        <a:ext uri="{FF2B5EF4-FFF2-40B4-BE49-F238E27FC236}">
                          <a16:creationId xmlns:a16="http://schemas.microsoft.com/office/drawing/2014/main" id="{3FE39B85-CAD3-EB4A-AF75-A209E0956CA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91" name="Line 66">
                      <a:extLst>
                        <a:ext uri="{FF2B5EF4-FFF2-40B4-BE49-F238E27FC236}">
                          <a16:creationId xmlns:a16="http://schemas.microsoft.com/office/drawing/2014/main" id="{2878E130-BFFB-C442-BAA0-68879AD28CD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80" name="Group 67">
                    <a:extLst>
                      <a:ext uri="{FF2B5EF4-FFF2-40B4-BE49-F238E27FC236}">
                        <a16:creationId xmlns:a16="http://schemas.microsoft.com/office/drawing/2014/main" id="{D00EA40F-32D7-BD4F-A21D-3672482FF64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81" name="Line 68">
                      <a:extLst>
                        <a:ext uri="{FF2B5EF4-FFF2-40B4-BE49-F238E27FC236}">
                          <a16:creationId xmlns:a16="http://schemas.microsoft.com/office/drawing/2014/main" id="{2FEFE9A5-C3FB-1D4A-8D2E-23C38A2B17A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86" name="Line 69">
                      <a:extLst>
                        <a:ext uri="{FF2B5EF4-FFF2-40B4-BE49-F238E27FC236}">
                          <a16:creationId xmlns:a16="http://schemas.microsoft.com/office/drawing/2014/main" id="{E2F14194-EF41-7447-A5C4-387BD1830F6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72" name="Group 70">
                  <a:extLst>
                    <a:ext uri="{FF2B5EF4-FFF2-40B4-BE49-F238E27FC236}">
                      <a16:creationId xmlns:a16="http://schemas.microsoft.com/office/drawing/2014/main" id="{8CA07712-447B-4744-8254-864DF15CA0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73" name="Group 71">
                    <a:extLst>
                      <a:ext uri="{FF2B5EF4-FFF2-40B4-BE49-F238E27FC236}">
                        <a16:creationId xmlns:a16="http://schemas.microsoft.com/office/drawing/2014/main" id="{E1B59334-FD3A-4449-AA94-8931DB13B3C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77" name="Line 72">
                      <a:extLst>
                        <a:ext uri="{FF2B5EF4-FFF2-40B4-BE49-F238E27FC236}">
                          <a16:creationId xmlns:a16="http://schemas.microsoft.com/office/drawing/2014/main" id="{E77F34C6-1D48-2840-975D-E30A215CE57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78" name="Line 73">
                      <a:extLst>
                        <a:ext uri="{FF2B5EF4-FFF2-40B4-BE49-F238E27FC236}">
                          <a16:creationId xmlns:a16="http://schemas.microsoft.com/office/drawing/2014/main" id="{C923B6A4-7E6E-634E-8913-6739EE2EFD4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74" name="Group 74">
                    <a:extLst>
                      <a:ext uri="{FF2B5EF4-FFF2-40B4-BE49-F238E27FC236}">
                        <a16:creationId xmlns:a16="http://schemas.microsoft.com/office/drawing/2014/main" id="{6CFD0BC9-A2F8-BC42-A992-70EC4503EC8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75" name="Line 75">
                      <a:extLst>
                        <a:ext uri="{FF2B5EF4-FFF2-40B4-BE49-F238E27FC236}">
                          <a16:creationId xmlns:a16="http://schemas.microsoft.com/office/drawing/2014/main" id="{0E6A21AF-3208-5F4A-B3EE-9E527E3CEBD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76" name="Line 76">
                      <a:extLst>
                        <a:ext uri="{FF2B5EF4-FFF2-40B4-BE49-F238E27FC236}">
                          <a16:creationId xmlns:a16="http://schemas.microsoft.com/office/drawing/2014/main" id="{578FFA45-A8CD-4C43-8EF5-2688B4FF6F6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61" name="Group 77">
                <a:extLst>
                  <a:ext uri="{FF2B5EF4-FFF2-40B4-BE49-F238E27FC236}">
                    <a16:creationId xmlns:a16="http://schemas.microsoft.com/office/drawing/2014/main" id="{0E4B0275-4426-CF44-AC30-100C844DB7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59" y="1217"/>
                <a:ext cx="291" cy="288"/>
                <a:chOff x="672" y="1776"/>
                <a:chExt cx="291" cy="288"/>
              </a:xfrm>
            </p:grpSpPr>
            <p:grpSp>
              <p:nvGrpSpPr>
                <p:cNvPr id="65" name="Group 78">
                  <a:extLst>
                    <a:ext uri="{FF2B5EF4-FFF2-40B4-BE49-F238E27FC236}">
                      <a16:creationId xmlns:a16="http://schemas.microsoft.com/office/drawing/2014/main" id="{2B1D82A0-6632-034F-855B-926DF8A18DB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69" name="Line 79">
                    <a:extLst>
                      <a:ext uri="{FF2B5EF4-FFF2-40B4-BE49-F238E27FC236}">
                        <a16:creationId xmlns:a16="http://schemas.microsoft.com/office/drawing/2014/main" id="{466F1B12-307B-E04A-870D-2450EFE9F06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70" name="Line 80">
                    <a:extLst>
                      <a:ext uri="{FF2B5EF4-FFF2-40B4-BE49-F238E27FC236}">
                        <a16:creationId xmlns:a16="http://schemas.microsoft.com/office/drawing/2014/main" id="{0F5216AF-9CF7-4A4B-8417-C4794756E58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66" name="Group 81">
                  <a:extLst>
                    <a:ext uri="{FF2B5EF4-FFF2-40B4-BE49-F238E27FC236}">
                      <a16:creationId xmlns:a16="http://schemas.microsoft.com/office/drawing/2014/main" id="{2CF3D0FA-1421-E141-BBB7-3B010B40AB6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67" name="Line 82">
                    <a:extLst>
                      <a:ext uri="{FF2B5EF4-FFF2-40B4-BE49-F238E27FC236}">
                        <a16:creationId xmlns:a16="http://schemas.microsoft.com/office/drawing/2014/main" id="{B89C384A-32FC-A34C-AC34-9307065556D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68" name="Line 83">
                    <a:extLst>
                      <a:ext uri="{FF2B5EF4-FFF2-40B4-BE49-F238E27FC236}">
                        <a16:creationId xmlns:a16="http://schemas.microsoft.com/office/drawing/2014/main" id="{43007082-7ECE-5A4A-8268-49378AC28A6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62" name="Group 84">
                <a:extLst>
                  <a:ext uri="{FF2B5EF4-FFF2-40B4-BE49-F238E27FC236}">
                    <a16:creationId xmlns:a16="http://schemas.microsoft.com/office/drawing/2014/main" id="{DB706515-A7A1-3646-AF16-111428BA8E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51" y="1071"/>
                <a:ext cx="145" cy="144"/>
                <a:chOff x="672" y="1920"/>
                <a:chExt cx="145" cy="144"/>
              </a:xfrm>
            </p:grpSpPr>
            <p:sp>
              <p:nvSpPr>
                <p:cNvPr id="63" name="Line 85">
                  <a:extLst>
                    <a:ext uri="{FF2B5EF4-FFF2-40B4-BE49-F238E27FC236}">
                      <a16:creationId xmlns:a16="http://schemas.microsoft.com/office/drawing/2014/main" id="{2AC160B1-F98A-3447-8A4C-6D13B56891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64" name="Line 86">
                  <a:extLst>
                    <a:ext uri="{FF2B5EF4-FFF2-40B4-BE49-F238E27FC236}">
                      <a16:creationId xmlns:a16="http://schemas.microsoft.com/office/drawing/2014/main" id="{4AA1D602-1B99-BF40-A504-82F0EB7790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</p:grpSp>
        </p:grpSp>
        <p:grpSp>
          <p:nvGrpSpPr>
            <p:cNvPr id="40" name="Group 87">
              <a:extLst>
                <a:ext uri="{FF2B5EF4-FFF2-40B4-BE49-F238E27FC236}">
                  <a16:creationId xmlns:a16="http://schemas.microsoft.com/office/drawing/2014/main" id="{B9A9A670-DD05-B048-9596-DD304317BA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3" y="1147"/>
              <a:ext cx="583" cy="578"/>
              <a:chOff x="672" y="1486"/>
              <a:chExt cx="583" cy="578"/>
            </a:xfrm>
          </p:grpSpPr>
          <p:grpSp>
            <p:nvGrpSpPr>
              <p:cNvPr id="41" name="Group 88">
                <a:extLst>
                  <a:ext uri="{FF2B5EF4-FFF2-40B4-BE49-F238E27FC236}">
                    <a16:creationId xmlns:a16="http://schemas.microsoft.com/office/drawing/2014/main" id="{686C8124-26FF-794D-95E2-9DB249C54E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776"/>
                <a:ext cx="291" cy="288"/>
                <a:chOff x="672" y="1776"/>
                <a:chExt cx="291" cy="288"/>
              </a:xfrm>
            </p:grpSpPr>
            <p:grpSp>
              <p:nvGrpSpPr>
                <p:cNvPr id="51" name="Group 89">
                  <a:extLst>
                    <a:ext uri="{FF2B5EF4-FFF2-40B4-BE49-F238E27FC236}">
                      <a16:creationId xmlns:a16="http://schemas.microsoft.com/office/drawing/2014/main" id="{5E07D376-02A9-7847-A7E5-F011BDE214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58" name="Line 90">
                    <a:extLst>
                      <a:ext uri="{FF2B5EF4-FFF2-40B4-BE49-F238E27FC236}">
                        <a16:creationId xmlns:a16="http://schemas.microsoft.com/office/drawing/2014/main" id="{2AEC60F7-CCDD-B543-8581-FB6F056852F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59" name="Line 91">
                    <a:extLst>
                      <a:ext uri="{FF2B5EF4-FFF2-40B4-BE49-F238E27FC236}">
                        <a16:creationId xmlns:a16="http://schemas.microsoft.com/office/drawing/2014/main" id="{13C9B0C8-75A4-9B4D-95F1-D940B9983D9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52" name="Group 92">
                  <a:extLst>
                    <a:ext uri="{FF2B5EF4-FFF2-40B4-BE49-F238E27FC236}">
                      <a16:creationId xmlns:a16="http://schemas.microsoft.com/office/drawing/2014/main" id="{D44812EB-0493-3C43-BB93-B2839F300DA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56" name="Line 93">
                    <a:extLst>
                      <a:ext uri="{FF2B5EF4-FFF2-40B4-BE49-F238E27FC236}">
                        <a16:creationId xmlns:a16="http://schemas.microsoft.com/office/drawing/2014/main" id="{7D445262-0547-8C44-98AD-92EE43BA979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57" name="Line 94">
                    <a:extLst>
                      <a:ext uri="{FF2B5EF4-FFF2-40B4-BE49-F238E27FC236}">
                        <a16:creationId xmlns:a16="http://schemas.microsoft.com/office/drawing/2014/main" id="{2E422F40-8D67-F54E-88FA-69034C158F7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42" name="Group 95">
                <a:extLst>
                  <a:ext uri="{FF2B5EF4-FFF2-40B4-BE49-F238E27FC236}">
                    <a16:creationId xmlns:a16="http://schemas.microsoft.com/office/drawing/2014/main" id="{51804AC9-67AA-6A4E-994F-AC8C906B14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4" y="1486"/>
                <a:ext cx="291" cy="288"/>
                <a:chOff x="672" y="1776"/>
                <a:chExt cx="291" cy="288"/>
              </a:xfrm>
            </p:grpSpPr>
            <p:grpSp>
              <p:nvGrpSpPr>
                <p:cNvPr id="43" name="Group 96">
                  <a:extLst>
                    <a:ext uri="{FF2B5EF4-FFF2-40B4-BE49-F238E27FC236}">
                      <a16:creationId xmlns:a16="http://schemas.microsoft.com/office/drawing/2014/main" id="{309FCD22-B56F-A142-9CFA-8C17085C059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47" name="Line 97">
                    <a:extLst>
                      <a:ext uri="{FF2B5EF4-FFF2-40B4-BE49-F238E27FC236}">
                        <a16:creationId xmlns:a16="http://schemas.microsoft.com/office/drawing/2014/main" id="{D9D053D6-8372-8F4E-9218-EA1078A3E8D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49" name="Line 98">
                    <a:extLst>
                      <a:ext uri="{FF2B5EF4-FFF2-40B4-BE49-F238E27FC236}">
                        <a16:creationId xmlns:a16="http://schemas.microsoft.com/office/drawing/2014/main" id="{0786D7B5-E2BC-AD4F-89EE-A3422183EF5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44" name="Group 99">
                  <a:extLst>
                    <a:ext uri="{FF2B5EF4-FFF2-40B4-BE49-F238E27FC236}">
                      <a16:creationId xmlns:a16="http://schemas.microsoft.com/office/drawing/2014/main" id="{7051BBB3-5546-FE4E-B0D8-03D7B485D27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45" name="Line 100">
                    <a:extLst>
                      <a:ext uri="{FF2B5EF4-FFF2-40B4-BE49-F238E27FC236}">
                        <a16:creationId xmlns:a16="http://schemas.microsoft.com/office/drawing/2014/main" id="{84852C8F-46A9-4A41-B65B-DDD9F5163E3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46" name="Line 101">
                    <a:extLst>
                      <a:ext uri="{FF2B5EF4-FFF2-40B4-BE49-F238E27FC236}">
                        <a16:creationId xmlns:a16="http://schemas.microsoft.com/office/drawing/2014/main" id="{276589A7-102A-7F4E-B964-E50EA444062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</p:grpSp>
      </p:grpSp>
      <p:sp>
        <p:nvSpPr>
          <p:cNvPr id="92" name="Line 9">
            <a:extLst>
              <a:ext uri="{FF2B5EF4-FFF2-40B4-BE49-F238E27FC236}">
                <a16:creationId xmlns:a16="http://schemas.microsoft.com/office/drawing/2014/main" id="{23F774EB-3FAF-194B-A760-63055431F14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72226" y="4280565"/>
            <a:ext cx="1" cy="238097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95" name="Line 10">
            <a:extLst>
              <a:ext uri="{FF2B5EF4-FFF2-40B4-BE49-F238E27FC236}">
                <a16:creationId xmlns:a16="http://schemas.microsoft.com/office/drawing/2014/main" id="{A876AF3F-AD51-6B4B-9C2F-FF34B05CF5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62702" y="6661538"/>
            <a:ext cx="4436407" cy="4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grpSp>
        <p:nvGrpSpPr>
          <p:cNvPr id="96" name="Group 60">
            <a:extLst>
              <a:ext uri="{FF2B5EF4-FFF2-40B4-BE49-F238E27FC236}">
                <a16:creationId xmlns:a16="http://schemas.microsoft.com/office/drawing/2014/main" id="{74EFCDF2-AF04-1243-BA69-E81D324A54A8}"/>
              </a:ext>
            </a:extLst>
          </p:cNvPr>
          <p:cNvGrpSpPr>
            <a:grpSpLocks/>
          </p:cNvGrpSpPr>
          <p:nvPr/>
        </p:nvGrpSpPr>
        <p:grpSpPr bwMode="auto">
          <a:xfrm>
            <a:off x="3033438" y="4280564"/>
            <a:ext cx="1939200" cy="2182147"/>
            <a:chOff x="648" y="1147"/>
            <a:chExt cx="1608" cy="1591"/>
          </a:xfrm>
        </p:grpSpPr>
        <p:grpSp>
          <p:nvGrpSpPr>
            <p:cNvPr id="97" name="Group 61">
              <a:extLst>
                <a:ext uri="{FF2B5EF4-FFF2-40B4-BE49-F238E27FC236}">
                  <a16:creationId xmlns:a16="http://schemas.microsoft.com/office/drawing/2014/main" id="{875E96A2-5BA6-2E4D-BE26-16C260EF89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8" y="1725"/>
              <a:ext cx="1024" cy="1013"/>
              <a:chOff x="672" y="1071"/>
              <a:chExt cx="1024" cy="1013"/>
            </a:xfrm>
          </p:grpSpPr>
          <p:grpSp>
            <p:nvGrpSpPr>
              <p:cNvPr id="115" name="Group 62">
                <a:extLst>
                  <a:ext uri="{FF2B5EF4-FFF2-40B4-BE49-F238E27FC236}">
                    <a16:creationId xmlns:a16="http://schemas.microsoft.com/office/drawing/2014/main" id="{B92B7842-8BED-6547-B701-C5CEA8B503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506"/>
                <a:ext cx="583" cy="578"/>
                <a:chOff x="672" y="1486"/>
                <a:chExt cx="583" cy="578"/>
              </a:xfrm>
            </p:grpSpPr>
            <p:grpSp>
              <p:nvGrpSpPr>
                <p:cNvPr id="126" name="Group 63">
                  <a:extLst>
                    <a:ext uri="{FF2B5EF4-FFF2-40B4-BE49-F238E27FC236}">
                      <a16:creationId xmlns:a16="http://schemas.microsoft.com/office/drawing/2014/main" id="{5256DAC5-2E77-C64F-BA64-2D8F1A36E24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134" name="Group 64">
                    <a:extLst>
                      <a:ext uri="{FF2B5EF4-FFF2-40B4-BE49-F238E27FC236}">
                        <a16:creationId xmlns:a16="http://schemas.microsoft.com/office/drawing/2014/main" id="{F17CCAD8-32C3-2241-9EB8-33B214E7F2F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38" name="Line 65">
                      <a:extLst>
                        <a:ext uri="{FF2B5EF4-FFF2-40B4-BE49-F238E27FC236}">
                          <a16:creationId xmlns:a16="http://schemas.microsoft.com/office/drawing/2014/main" id="{BEFA2D52-0A66-084B-956F-00F97AB53CC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39" name="Line 66">
                      <a:extLst>
                        <a:ext uri="{FF2B5EF4-FFF2-40B4-BE49-F238E27FC236}">
                          <a16:creationId xmlns:a16="http://schemas.microsoft.com/office/drawing/2014/main" id="{E506535F-805A-4143-AC79-E05C138B46C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135" name="Group 67">
                    <a:extLst>
                      <a:ext uri="{FF2B5EF4-FFF2-40B4-BE49-F238E27FC236}">
                        <a16:creationId xmlns:a16="http://schemas.microsoft.com/office/drawing/2014/main" id="{B55560D1-DBEB-3E45-A118-FEE395A7EDD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36" name="Line 68">
                      <a:extLst>
                        <a:ext uri="{FF2B5EF4-FFF2-40B4-BE49-F238E27FC236}">
                          <a16:creationId xmlns:a16="http://schemas.microsoft.com/office/drawing/2014/main" id="{369A26A4-BD42-3B4C-A129-BD201A002EB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37" name="Line 69">
                      <a:extLst>
                        <a:ext uri="{FF2B5EF4-FFF2-40B4-BE49-F238E27FC236}">
                          <a16:creationId xmlns:a16="http://schemas.microsoft.com/office/drawing/2014/main" id="{0F0F9305-AB0E-F84B-8515-D84017F4EFE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127" name="Group 70">
                  <a:extLst>
                    <a:ext uri="{FF2B5EF4-FFF2-40B4-BE49-F238E27FC236}">
                      <a16:creationId xmlns:a16="http://schemas.microsoft.com/office/drawing/2014/main" id="{FEA30D89-D63B-3341-805E-5271AAC5458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128" name="Group 71">
                    <a:extLst>
                      <a:ext uri="{FF2B5EF4-FFF2-40B4-BE49-F238E27FC236}">
                        <a16:creationId xmlns:a16="http://schemas.microsoft.com/office/drawing/2014/main" id="{3A956B62-A6B3-234E-AD5B-49CEDF269D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32" name="Line 72">
                      <a:extLst>
                        <a:ext uri="{FF2B5EF4-FFF2-40B4-BE49-F238E27FC236}">
                          <a16:creationId xmlns:a16="http://schemas.microsoft.com/office/drawing/2014/main" id="{7CAEBDCA-1574-834F-A884-A5161BB5346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33" name="Line 73">
                      <a:extLst>
                        <a:ext uri="{FF2B5EF4-FFF2-40B4-BE49-F238E27FC236}">
                          <a16:creationId xmlns:a16="http://schemas.microsoft.com/office/drawing/2014/main" id="{284A9271-D28E-0D4D-9E14-DFC5AD72BC3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129" name="Group 74">
                    <a:extLst>
                      <a:ext uri="{FF2B5EF4-FFF2-40B4-BE49-F238E27FC236}">
                        <a16:creationId xmlns:a16="http://schemas.microsoft.com/office/drawing/2014/main" id="{5485C46D-4629-A145-8BE5-5BACCA8A485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30" name="Line 75">
                      <a:extLst>
                        <a:ext uri="{FF2B5EF4-FFF2-40B4-BE49-F238E27FC236}">
                          <a16:creationId xmlns:a16="http://schemas.microsoft.com/office/drawing/2014/main" id="{28C67A57-4B5F-D14C-B68F-3E1F8E9BD63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31" name="Line 76">
                      <a:extLst>
                        <a:ext uri="{FF2B5EF4-FFF2-40B4-BE49-F238E27FC236}">
                          <a16:creationId xmlns:a16="http://schemas.microsoft.com/office/drawing/2014/main" id="{910ECFBD-BFEF-E14E-ADB6-B860E173CBE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116" name="Group 77">
                <a:extLst>
                  <a:ext uri="{FF2B5EF4-FFF2-40B4-BE49-F238E27FC236}">
                    <a16:creationId xmlns:a16="http://schemas.microsoft.com/office/drawing/2014/main" id="{780929FE-D52B-7847-8BC8-B1E7A42301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59" y="1217"/>
                <a:ext cx="291" cy="288"/>
                <a:chOff x="672" y="1776"/>
                <a:chExt cx="291" cy="288"/>
              </a:xfrm>
            </p:grpSpPr>
            <p:grpSp>
              <p:nvGrpSpPr>
                <p:cNvPr id="120" name="Group 78">
                  <a:extLst>
                    <a:ext uri="{FF2B5EF4-FFF2-40B4-BE49-F238E27FC236}">
                      <a16:creationId xmlns:a16="http://schemas.microsoft.com/office/drawing/2014/main" id="{D9CF68C2-7C57-A346-B53D-BDC7E99D6A2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124" name="Line 79">
                    <a:extLst>
                      <a:ext uri="{FF2B5EF4-FFF2-40B4-BE49-F238E27FC236}">
                        <a16:creationId xmlns:a16="http://schemas.microsoft.com/office/drawing/2014/main" id="{110CC05F-32E3-D34C-BD54-00DFB88C8E6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25" name="Line 80">
                    <a:extLst>
                      <a:ext uri="{FF2B5EF4-FFF2-40B4-BE49-F238E27FC236}">
                        <a16:creationId xmlns:a16="http://schemas.microsoft.com/office/drawing/2014/main" id="{50E72F30-6DAF-7847-A628-9F400F88DC0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121" name="Group 81">
                  <a:extLst>
                    <a:ext uri="{FF2B5EF4-FFF2-40B4-BE49-F238E27FC236}">
                      <a16:creationId xmlns:a16="http://schemas.microsoft.com/office/drawing/2014/main" id="{DD20A79D-74FC-444A-9751-20C500CE559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122" name="Line 82">
                    <a:extLst>
                      <a:ext uri="{FF2B5EF4-FFF2-40B4-BE49-F238E27FC236}">
                        <a16:creationId xmlns:a16="http://schemas.microsoft.com/office/drawing/2014/main" id="{C858D17D-1848-7242-A1FC-403E8A966ED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23" name="Line 83">
                    <a:extLst>
                      <a:ext uri="{FF2B5EF4-FFF2-40B4-BE49-F238E27FC236}">
                        <a16:creationId xmlns:a16="http://schemas.microsoft.com/office/drawing/2014/main" id="{769F274D-E50C-9045-8F2C-CBAC130E740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117" name="Group 84">
                <a:extLst>
                  <a:ext uri="{FF2B5EF4-FFF2-40B4-BE49-F238E27FC236}">
                    <a16:creationId xmlns:a16="http://schemas.microsoft.com/office/drawing/2014/main" id="{B4D79A87-D637-DD4A-A8D5-6AD1676887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51" y="1071"/>
                <a:ext cx="145" cy="144"/>
                <a:chOff x="672" y="1920"/>
                <a:chExt cx="145" cy="144"/>
              </a:xfrm>
            </p:grpSpPr>
            <p:sp>
              <p:nvSpPr>
                <p:cNvPr id="118" name="Line 85">
                  <a:extLst>
                    <a:ext uri="{FF2B5EF4-FFF2-40B4-BE49-F238E27FC236}">
                      <a16:creationId xmlns:a16="http://schemas.microsoft.com/office/drawing/2014/main" id="{3E0FC89B-7BA1-1949-B593-39A442AA40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119" name="Line 86">
                  <a:extLst>
                    <a:ext uri="{FF2B5EF4-FFF2-40B4-BE49-F238E27FC236}">
                      <a16:creationId xmlns:a16="http://schemas.microsoft.com/office/drawing/2014/main" id="{7D7B0771-FFB5-6943-B581-6F4F6B5251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</p:grpSp>
        </p:grpSp>
        <p:grpSp>
          <p:nvGrpSpPr>
            <p:cNvPr id="100" name="Group 87">
              <a:extLst>
                <a:ext uri="{FF2B5EF4-FFF2-40B4-BE49-F238E27FC236}">
                  <a16:creationId xmlns:a16="http://schemas.microsoft.com/office/drawing/2014/main" id="{47503BF5-EDB0-9041-89E8-F94B096B8B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3" y="1147"/>
              <a:ext cx="583" cy="578"/>
              <a:chOff x="672" y="1486"/>
              <a:chExt cx="583" cy="578"/>
            </a:xfrm>
          </p:grpSpPr>
          <p:grpSp>
            <p:nvGrpSpPr>
              <p:cNvPr id="101" name="Group 88">
                <a:extLst>
                  <a:ext uri="{FF2B5EF4-FFF2-40B4-BE49-F238E27FC236}">
                    <a16:creationId xmlns:a16="http://schemas.microsoft.com/office/drawing/2014/main" id="{4C764410-1318-F340-825C-593AAE46A4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776"/>
                <a:ext cx="291" cy="288"/>
                <a:chOff x="672" y="1776"/>
                <a:chExt cx="291" cy="288"/>
              </a:xfrm>
            </p:grpSpPr>
            <p:grpSp>
              <p:nvGrpSpPr>
                <p:cNvPr id="109" name="Group 89">
                  <a:extLst>
                    <a:ext uri="{FF2B5EF4-FFF2-40B4-BE49-F238E27FC236}">
                      <a16:creationId xmlns:a16="http://schemas.microsoft.com/office/drawing/2014/main" id="{9C9100C9-EC74-4C49-A21F-B905B4E2ECD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113" name="Line 90">
                    <a:extLst>
                      <a:ext uri="{FF2B5EF4-FFF2-40B4-BE49-F238E27FC236}">
                        <a16:creationId xmlns:a16="http://schemas.microsoft.com/office/drawing/2014/main" id="{F260205A-7248-1047-9445-9413463940F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14" name="Line 91">
                    <a:extLst>
                      <a:ext uri="{FF2B5EF4-FFF2-40B4-BE49-F238E27FC236}">
                        <a16:creationId xmlns:a16="http://schemas.microsoft.com/office/drawing/2014/main" id="{4C40D3BD-3DF7-9C4B-A965-CAFF31D441E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110" name="Group 92">
                  <a:extLst>
                    <a:ext uri="{FF2B5EF4-FFF2-40B4-BE49-F238E27FC236}">
                      <a16:creationId xmlns:a16="http://schemas.microsoft.com/office/drawing/2014/main" id="{E03724BC-15AF-854D-B607-5DB9A796BA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111" name="Line 93">
                    <a:extLst>
                      <a:ext uri="{FF2B5EF4-FFF2-40B4-BE49-F238E27FC236}">
                        <a16:creationId xmlns:a16="http://schemas.microsoft.com/office/drawing/2014/main" id="{9FBA8635-5DCB-8A4D-A894-D04343B522E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12" name="Line 94">
                    <a:extLst>
                      <a:ext uri="{FF2B5EF4-FFF2-40B4-BE49-F238E27FC236}">
                        <a16:creationId xmlns:a16="http://schemas.microsoft.com/office/drawing/2014/main" id="{92BFB4E3-68E1-B749-896D-098DE7D4FAF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102" name="Group 95">
                <a:extLst>
                  <a:ext uri="{FF2B5EF4-FFF2-40B4-BE49-F238E27FC236}">
                    <a16:creationId xmlns:a16="http://schemas.microsoft.com/office/drawing/2014/main" id="{7ED8EDF7-34CF-D94F-949C-C2AFA9F5BA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4" y="1486"/>
                <a:ext cx="291" cy="288"/>
                <a:chOff x="672" y="1776"/>
                <a:chExt cx="291" cy="288"/>
              </a:xfrm>
            </p:grpSpPr>
            <p:grpSp>
              <p:nvGrpSpPr>
                <p:cNvPr id="103" name="Group 96">
                  <a:extLst>
                    <a:ext uri="{FF2B5EF4-FFF2-40B4-BE49-F238E27FC236}">
                      <a16:creationId xmlns:a16="http://schemas.microsoft.com/office/drawing/2014/main" id="{3E200255-61A7-A248-B24D-4C3B29171DA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107" name="Line 97">
                    <a:extLst>
                      <a:ext uri="{FF2B5EF4-FFF2-40B4-BE49-F238E27FC236}">
                        <a16:creationId xmlns:a16="http://schemas.microsoft.com/office/drawing/2014/main" id="{A164B982-B4D3-5D44-9079-68405C9C063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08" name="Line 98">
                    <a:extLst>
                      <a:ext uri="{FF2B5EF4-FFF2-40B4-BE49-F238E27FC236}">
                        <a16:creationId xmlns:a16="http://schemas.microsoft.com/office/drawing/2014/main" id="{2EDF59F4-1371-304F-92B9-1F6836EDEE8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104" name="Group 99">
                  <a:extLst>
                    <a:ext uri="{FF2B5EF4-FFF2-40B4-BE49-F238E27FC236}">
                      <a16:creationId xmlns:a16="http://schemas.microsoft.com/office/drawing/2014/main" id="{56229BBB-AA1D-BF41-AFA7-DD81EEB0E9F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105" name="Line 100">
                    <a:extLst>
                      <a:ext uri="{FF2B5EF4-FFF2-40B4-BE49-F238E27FC236}">
                        <a16:creationId xmlns:a16="http://schemas.microsoft.com/office/drawing/2014/main" id="{2A3C189B-92EC-7D48-83FA-A531B05AA29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06" name="Line 101">
                    <a:extLst>
                      <a:ext uri="{FF2B5EF4-FFF2-40B4-BE49-F238E27FC236}">
                        <a16:creationId xmlns:a16="http://schemas.microsoft.com/office/drawing/2014/main" id="{636CC5B5-1075-1949-94D8-0EAEBB6D47B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F8DA068-4F38-5B4D-814C-697ED0F79FCD}"/>
              </a:ext>
            </a:extLst>
          </p:cNvPr>
          <p:cNvSpPr txBox="1"/>
          <p:nvPr/>
        </p:nvSpPr>
        <p:spPr>
          <a:xfrm rot="18724310">
            <a:off x="1118153" y="4547504"/>
            <a:ext cx="2407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Constant bitrate video</a:t>
            </a:r>
          </a:p>
          <a:p>
            <a:pPr algn="l"/>
            <a:r>
              <a:rPr lang="en-US" dirty="0">
                <a:latin typeface="Helvetica" pitchFamily="2" charset="0"/>
              </a:rPr>
              <a:t>transmitted @ server</a:t>
            </a:r>
          </a:p>
        </p:txBody>
      </p:sp>
      <p:sp>
        <p:nvSpPr>
          <p:cNvPr id="140" name="Text Box 150">
            <a:extLst>
              <a:ext uri="{FF2B5EF4-FFF2-40B4-BE49-F238E27FC236}">
                <a16:creationId xmlns:a16="http://schemas.microsoft.com/office/drawing/2014/main" id="{5A8E4680-9D04-E041-A8EA-53D04C3AE5D3}"/>
              </a:ext>
            </a:extLst>
          </p:cNvPr>
          <p:cNvSpPr txBox="1">
            <a:spLocks noChangeArrowheads="1"/>
          </p:cNvSpPr>
          <p:nvPr/>
        </p:nvSpPr>
        <p:spPr bwMode="auto">
          <a:xfrm rot="-5433387">
            <a:off x="-178518" y="4975243"/>
            <a:ext cx="1957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Arial"/>
                <a:cs typeface="Arial"/>
              </a:rPr>
              <a:t>Cumulative data</a:t>
            </a:r>
          </a:p>
        </p:txBody>
      </p:sp>
      <p:sp>
        <p:nvSpPr>
          <p:cNvPr id="141" name="Text Box 154">
            <a:extLst>
              <a:ext uri="{FF2B5EF4-FFF2-40B4-BE49-F238E27FC236}">
                <a16:creationId xmlns:a16="http://schemas.microsoft.com/office/drawing/2014/main" id="{D072D541-7D6C-B645-8187-1CB27578E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3683" y="6340475"/>
            <a:ext cx="6207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Arial"/>
                <a:cs typeface="Arial"/>
              </a:rPr>
              <a:t>time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A356D0FD-FD3B-954F-A29E-5E11CE18DFDE}"/>
              </a:ext>
            </a:extLst>
          </p:cNvPr>
          <p:cNvSpPr txBox="1"/>
          <p:nvPr/>
        </p:nvSpPr>
        <p:spPr>
          <a:xfrm rot="18724310">
            <a:off x="2668349" y="5130666"/>
            <a:ext cx="1647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Ideal @ client</a:t>
            </a:r>
          </a:p>
        </p:txBody>
      </p:sp>
      <p:grpSp>
        <p:nvGrpSpPr>
          <p:cNvPr id="144" name="Group 198">
            <a:extLst>
              <a:ext uri="{FF2B5EF4-FFF2-40B4-BE49-F238E27FC236}">
                <a16:creationId xmlns:a16="http://schemas.microsoft.com/office/drawing/2014/main" id="{D2A9BF88-47C4-FE48-8ADF-7EBA784A9010}"/>
              </a:ext>
            </a:extLst>
          </p:cNvPr>
          <p:cNvGrpSpPr>
            <a:grpSpLocks/>
          </p:cNvGrpSpPr>
          <p:nvPr/>
        </p:nvGrpSpPr>
        <p:grpSpPr bwMode="auto">
          <a:xfrm>
            <a:off x="3928366" y="4429921"/>
            <a:ext cx="2716898" cy="2062954"/>
            <a:chOff x="1938" y="1156"/>
            <a:chExt cx="1839" cy="1588"/>
          </a:xfrm>
        </p:grpSpPr>
        <p:grpSp>
          <p:nvGrpSpPr>
            <p:cNvPr id="148" name="Group 106">
              <a:extLst>
                <a:ext uri="{FF2B5EF4-FFF2-40B4-BE49-F238E27FC236}">
                  <a16:creationId xmlns:a16="http://schemas.microsoft.com/office/drawing/2014/main" id="{26F08160-B960-F84A-BEE4-E436AF54C8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38" y="2600"/>
              <a:ext cx="319" cy="144"/>
              <a:chOff x="672" y="1920"/>
              <a:chExt cx="145" cy="144"/>
            </a:xfrm>
          </p:grpSpPr>
          <p:sp>
            <p:nvSpPr>
              <p:cNvPr id="182" name="Line 107">
                <a:extLst>
                  <a:ext uri="{FF2B5EF4-FFF2-40B4-BE49-F238E27FC236}">
                    <a16:creationId xmlns:a16="http://schemas.microsoft.com/office/drawing/2014/main" id="{41ABC0B0-4F65-704C-830C-2F54F7C1D5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920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183" name="Line 108">
                <a:extLst>
                  <a:ext uri="{FF2B5EF4-FFF2-40B4-BE49-F238E27FC236}">
                    <a16:creationId xmlns:a16="http://schemas.microsoft.com/office/drawing/2014/main" id="{ABEA0891-6637-4146-AD23-C19F4DCC24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745" y="1848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49" name="Group 109">
              <a:extLst>
                <a:ext uri="{FF2B5EF4-FFF2-40B4-BE49-F238E27FC236}">
                  <a16:creationId xmlns:a16="http://schemas.microsoft.com/office/drawing/2014/main" id="{1B086BE9-F2D2-3D4A-8357-9C221D36F9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2" y="2456"/>
              <a:ext cx="73" cy="144"/>
              <a:chOff x="672" y="1920"/>
              <a:chExt cx="145" cy="144"/>
            </a:xfrm>
          </p:grpSpPr>
          <p:sp>
            <p:nvSpPr>
              <p:cNvPr id="180" name="Line 110">
                <a:extLst>
                  <a:ext uri="{FF2B5EF4-FFF2-40B4-BE49-F238E27FC236}">
                    <a16:creationId xmlns:a16="http://schemas.microsoft.com/office/drawing/2014/main" id="{109C0ABF-B812-DE49-9CA1-98829975C9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920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181" name="Line 111">
                <a:extLst>
                  <a:ext uri="{FF2B5EF4-FFF2-40B4-BE49-F238E27FC236}">
                    <a16:creationId xmlns:a16="http://schemas.microsoft.com/office/drawing/2014/main" id="{91108D89-DBDF-C744-B77F-446B3A69D9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745" y="1849"/>
                <a:ext cx="0" cy="14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50" name="Group 112">
              <a:extLst>
                <a:ext uri="{FF2B5EF4-FFF2-40B4-BE49-F238E27FC236}">
                  <a16:creationId xmlns:a16="http://schemas.microsoft.com/office/drawing/2014/main" id="{EFE4AB55-4ADB-0440-B2A9-56CDFAB7FF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7" y="2169"/>
              <a:ext cx="126" cy="288"/>
              <a:chOff x="672" y="1776"/>
              <a:chExt cx="291" cy="288"/>
            </a:xfrm>
          </p:grpSpPr>
          <p:grpSp>
            <p:nvGrpSpPr>
              <p:cNvPr id="174" name="Group 113">
                <a:extLst>
                  <a:ext uri="{FF2B5EF4-FFF2-40B4-BE49-F238E27FC236}">
                    <a16:creationId xmlns:a16="http://schemas.microsoft.com/office/drawing/2014/main" id="{EF8BB6BE-977A-094D-B6D7-E18DEDE016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920"/>
                <a:ext cx="145" cy="144"/>
                <a:chOff x="672" y="1920"/>
                <a:chExt cx="145" cy="144"/>
              </a:xfrm>
            </p:grpSpPr>
            <p:sp>
              <p:nvSpPr>
                <p:cNvPr id="178" name="Line 114">
                  <a:extLst>
                    <a:ext uri="{FF2B5EF4-FFF2-40B4-BE49-F238E27FC236}">
                      <a16:creationId xmlns:a16="http://schemas.microsoft.com/office/drawing/2014/main" id="{9CA85CC8-8F4A-3343-9F04-BCD0906374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179" name="Line 115">
                  <a:extLst>
                    <a:ext uri="{FF2B5EF4-FFF2-40B4-BE49-F238E27FC236}">
                      <a16:creationId xmlns:a16="http://schemas.microsoft.com/office/drawing/2014/main" id="{C27E6C6F-5CD1-C04B-9134-8922D84C04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745" y="1847"/>
                  <a:ext cx="0" cy="14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175" name="Group 116">
                <a:extLst>
                  <a:ext uri="{FF2B5EF4-FFF2-40B4-BE49-F238E27FC236}">
                    <a16:creationId xmlns:a16="http://schemas.microsoft.com/office/drawing/2014/main" id="{CD940569-E85F-F148-91A2-CBEA2FCDDC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8" y="1776"/>
                <a:ext cx="145" cy="144"/>
                <a:chOff x="672" y="1920"/>
                <a:chExt cx="145" cy="144"/>
              </a:xfrm>
            </p:grpSpPr>
            <p:sp>
              <p:nvSpPr>
                <p:cNvPr id="176" name="Line 117">
                  <a:extLst>
                    <a:ext uri="{FF2B5EF4-FFF2-40B4-BE49-F238E27FC236}">
                      <a16:creationId xmlns:a16="http://schemas.microsoft.com/office/drawing/2014/main" id="{C173B0EC-F728-2C43-9661-560F64199F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1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177" name="Line 118">
                  <a:extLst>
                    <a:ext uri="{FF2B5EF4-FFF2-40B4-BE49-F238E27FC236}">
                      <a16:creationId xmlns:a16="http://schemas.microsoft.com/office/drawing/2014/main" id="{DC7EBC5D-42AE-514F-9C3A-E25CB74660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744" y="1847"/>
                  <a:ext cx="0" cy="14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</p:grpSp>
        </p:grpSp>
        <p:grpSp>
          <p:nvGrpSpPr>
            <p:cNvPr id="151" name="Group 119">
              <a:extLst>
                <a:ext uri="{FF2B5EF4-FFF2-40B4-BE49-F238E27FC236}">
                  <a16:creationId xmlns:a16="http://schemas.microsoft.com/office/drawing/2014/main" id="{0AA92674-D7FD-8647-8B26-FBDD6621F5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1" y="1877"/>
              <a:ext cx="609" cy="288"/>
              <a:chOff x="672" y="1776"/>
              <a:chExt cx="291" cy="288"/>
            </a:xfrm>
          </p:grpSpPr>
          <p:grpSp>
            <p:nvGrpSpPr>
              <p:cNvPr id="168" name="Group 120">
                <a:extLst>
                  <a:ext uri="{FF2B5EF4-FFF2-40B4-BE49-F238E27FC236}">
                    <a16:creationId xmlns:a16="http://schemas.microsoft.com/office/drawing/2014/main" id="{C5713FA4-BE77-E04F-A4AF-4CB32C3680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920"/>
                <a:ext cx="145" cy="144"/>
                <a:chOff x="672" y="1920"/>
                <a:chExt cx="145" cy="144"/>
              </a:xfrm>
            </p:grpSpPr>
            <p:sp>
              <p:nvSpPr>
                <p:cNvPr id="172" name="Line 121">
                  <a:extLst>
                    <a:ext uri="{FF2B5EF4-FFF2-40B4-BE49-F238E27FC236}">
                      <a16:creationId xmlns:a16="http://schemas.microsoft.com/office/drawing/2014/main" id="{4B05592F-B512-3C42-BB0A-925D0ED8A1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173" name="Line 122">
                  <a:extLst>
                    <a:ext uri="{FF2B5EF4-FFF2-40B4-BE49-F238E27FC236}">
                      <a16:creationId xmlns:a16="http://schemas.microsoft.com/office/drawing/2014/main" id="{3838EE08-EA90-FA4D-A493-50C4D85B6E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169" name="Group 123">
                <a:extLst>
                  <a:ext uri="{FF2B5EF4-FFF2-40B4-BE49-F238E27FC236}">
                    <a16:creationId xmlns:a16="http://schemas.microsoft.com/office/drawing/2014/main" id="{4ACD58CA-A5D8-7643-9B5A-336277B4BA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8" y="1776"/>
                <a:ext cx="145" cy="144"/>
                <a:chOff x="672" y="1920"/>
                <a:chExt cx="145" cy="144"/>
              </a:xfrm>
            </p:grpSpPr>
            <p:sp>
              <p:nvSpPr>
                <p:cNvPr id="170" name="Line 124">
                  <a:extLst>
                    <a:ext uri="{FF2B5EF4-FFF2-40B4-BE49-F238E27FC236}">
                      <a16:creationId xmlns:a16="http://schemas.microsoft.com/office/drawing/2014/main" id="{F63C1DF4-8554-AD4B-85FD-23DF6BEC34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171" name="Line 125">
                  <a:extLst>
                    <a:ext uri="{FF2B5EF4-FFF2-40B4-BE49-F238E27FC236}">
                      <a16:creationId xmlns:a16="http://schemas.microsoft.com/office/drawing/2014/main" id="{3C12391C-FF9E-394B-9938-F6948C3A32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</p:grpSp>
        </p:grpSp>
        <p:grpSp>
          <p:nvGrpSpPr>
            <p:cNvPr id="152" name="Group 126">
              <a:extLst>
                <a:ext uri="{FF2B5EF4-FFF2-40B4-BE49-F238E27FC236}">
                  <a16:creationId xmlns:a16="http://schemas.microsoft.com/office/drawing/2014/main" id="{32339B87-DE42-5947-8DC9-419B6986AC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5" y="1740"/>
              <a:ext cx="52" cy="144"/>
              <a:chOff x="672" y="1920"/>
              <a:chExt cx="145" cy="144"/>
            </a:xfrm>
          </p:grpSpPr>
          <p:sp>
            <p:nvSpPr>
              <p:cNvPr id="166" name="Line 127">
                <a:extLst>
                  <a:ext uri="{FF2B5EF4-FFF2-40B4-BE49-F238E27FC236}">
                    <a16:creationId xmlns:a16="http://schemas.microsoft.com/office/drawing/2014/main" id="{6ADD5054-6FF1-7A42-A0A1-B1CF914684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920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167" name="Line 128">
                <a:extLst>
                  <a:ext uri="{FF2B5EF4-FFF2-40B4-BE49-F238E27FC236}">
                    <a16:creationId xmlns:a16="http://schemas.microsoft.com/office/drawing/2014/main" id="{8AE82270-35DC-684D-B9DB-987F84646B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745" y="1849"/>
                <a:ext cx="0" cy="14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53" name="Group 131">
              <a:extLst>
                <a:ext uri="{FF2B5EF4-FFF2-40B4-BE49-F238E27FC236}">
                  <a16:creationId xmlns:a16="http://schemas.microsoft.com/office/drawing/2014/main" id="{B1BD9000-49B5-C94C-B378-1D1F4FD799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92" y="1590"/>
              <a:ext cx="469" cy="144"/>
              <a:chOff x="672" y="1920"/>
              <a:chExt cx="145" cy="144"/>
            </a:xfrm>
          </p:grpSpPr>
          <p:sp>
            <p:nvSpPr>
              <p:cNvPr id="164" name="Line 132">
                <a:extLst>
                  <a:ext uri="{FF2B5EF4-FFF2-40B4-BE49-F238E27FC236}">
                    <a16:creationId xmlns:a16="http://schemas.microsoft.com/office/drawing/2014/main" id="{EA753DE0-7E86-B44A-BA86-7921FA0723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920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165" name="Line 133">
                <a:extLst>
                  <a:ext uri="{FF2B5EF4-FFF2-40B4-BE49-F238E27FC236}">
                    <a16:creationId xmlns:a16="http://schemas.microsoft.com/office/drawing/2014/main" id="{86B32C81-9EA0-794E-A335-8E1A13059A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745" y="1848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54" name="Group 134">
              <a:extLst>
                <a:ext uri="{FF2B5EF4-FFF2-40B4-BE49-F238E27FC236}">
                  <a16:creationId xmlns:a16="http://schemas.microsoft.com/office/drawing/2014/main" id="{4AE0545A-DE70-724E-B006-9E79F35CCB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0" y="1446"/>
              <a:ext cx="145" cy="144"/>
              <a:chOff x="672" y="1920"/>
              <a:chExt cx="145" cy="144"/>
            </a:xfrm>
          </p:grpSpPr>
          <p:sp>
            <p:nvSpPr>
              <p:cNvPr id="162" name="Line 135">
                <a:extLst>
                  <a:ext uri="{FF2B5EF4-FFF2-40B4-BE49-F238E27FC236}">
                    <a16:creationId xmlns:a16="http://schemas.microsoft.com/office/drawing/2014/main" id="{35F1F729-9C21-F242-9338-7C44827D2E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920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163" name="Line 136">
                <a:extLst>
                  <a:ext uri="{FF2B5EF4-FFF2-40B4-BE49-F238E27FC236}">
                    <a16:creationId xmlns:a16="http://schemas.microsoft.com/office/drawing/2014/main" id="{D213EE56-D033-9B49-BB51-B22F064F17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745" y="1848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55" name="Group 137">
              <a:extLst>
                <a:ext uri="{FF2B5EF4-FFF2-40B4-BE49-F238E27FC236}">
                  <a16:creationId xmlns:a16="http://schemas.microsoft.com/office/drawing/2014/main" id="{5983FBAA-8C0F-BA4F-A4EE-4F13EDE2E0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0" y="1156"/>
              <a:ext cx="87" cy="288"/>
              <a:chOff x="672" y="1776"/>
              <a:chExt cx="291" cy="288"/>
            </a:xfrm>
          </p:grpSpPr>
          <p:grpSp>
            <p:nvGrpSpPr>
              <p:cNvPr id="156" name="Group 138">
                <a:extLst>
                  <a:ext uri="{FF2B5EF4-FFF2-40B4-BE49-F238E27FC236}">
                    <a16:creationId xmlns:a16="http://schemas.microsoft.com/office/drawing/2014/main" id="{2E05ACB3-4FA7-434C-846B-380A0A1D4A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920"/>
                <a:ext cx="145" cy="144"/>
                <a:chOff x="672" y="1920"/>
                <a:chExt cx="145" cy="144"/>
              </a:xfrm>
            </p:grpSpPr>
            <p:sp>
              <p:nvSpPr>
                <p:cNvPr id="160" name="Line 139">
                  <a:extLst>
                    <a:ext uri="{FF2B5EF4-FFF2-40B4-BE49-F238E27FC236}">
                      <a16:creationId xmlns:a16="http://schemas.microsoft.com/office/drawing/2014/main" id="{F52ED657-9036-E944-AFD7-8D8828C6D7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161" name="Line 140">
                  <a:extLst>
                    <a:ext uri="{FF2B5EF4-FFF2-40B4-BE49-F238E27FC236}">
                      <a16:creationId xmlns:a16="http://schemas.microsoft.com/office/drawing/2014/main" id="{AB895953-E42F-9B4A-94C0-5E78B4BAD9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744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157" name="Group 141">
                <a:extLst>
                  <a:ext uri="{FF2B5EF4-FFF2-40B4-BE49-F238E27FC236}">
                    <a16:creationId xmlns:a16="http://schemas.microsoft.com/office/drawing/2014/main" id="{C679A677-8357-624E-AA13-D26C424FC8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8" y="1776"/>
                <a:ext cx="145" cy="144"/>
                <a:chOff x="672" y="1920"/>
                <a:chExt cx="145" cy="144"/>
              </a:xfrm>
            </p:grpSpPr>
            <p:sp>
              <p:nvSpPr>
                <p:cNvPr id="158" name="Line 142">
                  <a:extLst>
                    <a:ext uri="{FF2B5EF4-FFF2-40B4-BE49-F238E27FC236}">
                      <a16:creationId xmlns:a16="http://schemas.microsoft.com/office/drawing/2014/main" id="{D2AE2630-DEAD-A54F-B6ED-BC8CCF4FA3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3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159" name="Line 143">
                  <a:extLst>
                    <a:ext uri="{FF2B5EF4-FFF2-40B4-BE49-F238E27FC236}">
                      <a16:creationId xmlns:a16="http://schemas.microsoft.com/office/drawing/2014/main" id="{4CA0F41F-51C6-8B44-9D71-C2EBF877BC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</p:grpSp>
        </p:grpSp>
      </p:grpSp>
      <p:sp>
        <p:nvSpPr>
          <p:cNvPr id="145" name="Text Box 152">
            <a:extLst>
              <a:ext uri="{FF2B5EF4-FFF2-40B4-BE49-F238E27FC236}">
                <a16:creationId xmlns:a16="http://schemas.microsoft.com/office/drawing/2014/main" id="{F48614E9-9C64-C54B-A3F1-35B6DD19D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7173" y="3873489"/>
            <a:ext cx="10064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latin typeface="Arial"/>
                <a:cs typeface="Arial"/>
              </a:rPr>
              <a:t>variable</a:t>
            </a:r>
          </a:p>
          <a:p>
            <a:pPr algn="ctr">
              <a:defRPr/>
            </a:pPr>
            <a:r>
              <a:rPr lang="en-US" dirty="0">
                <a:latin typeface="Arial"/>
                <a:cs typeface="Arial"/>
              </a:rPr>
              <a:t>network</a:t>
            </a:r>
          </a:p>
          <a:p>
            <a:pPr algn="ctr">
              <a:defRPr/>
            </a:pPr>
            <a:r>
              <a:rPr lang="en-US" dirty="0">
                <a:latin typeface="Arial"/>
                <a:cs typeface="Arial"/>
              </a:rPr>
              <a:t>delay</a:t>
            </a:r>
          </a:p>
        </p:txBody>
      </p:sp>
      <p:sp>
        <p:nvSpPr>
          <p:cNvPr id="146" name="Line 153">
            <a:extLst>
              <a:ext uri="{FF2B5EF4-FFF2-40B4-BE49-F238E27FC236}">
                <a16:creationId xmlns:a16="http://schemas.microsoft.com/office/drawing/2014/main" id="{498B723A-B3F9-5F46-BC8D-329DACFC2AF0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5707" y="4213754"/>
            <a:ext cx="2934629" cy="2649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A03A3805-EF21-2144-8843-D2BD4959F969}"/>
              </a:ext>
            </a:extLst>
          </p:cNvPr>
          <p:cNvSpPr txBox="1"/>
          <p:nvPr/>
        </p:nvSpPr>
        <p:spPr>
          <a:xfrm rot="18724310">
            <a:off x="3948222" y="4974010"/>
            <a:ext cx="1647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Reality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5436BF-36D1-E74D-8CE5-E41040B34223}"/>
              </a:ext>
            </a:extLst>
          </p:cNvPr>
          <p:cNvSpPr txBox="1"/>
          <p:nvPr/>
        </p:nvSpPr>
        <p:spPr>
          <a:xfrm>
            <a:off x="7052132" y="4207705"/>
            <a:ext cx="49979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Buffer</a:t>
            </a:r>
            <a:r>
              <a:rPr lang="en-US" sz="2800" dirty="0">
                <a:latin typeface="Helvetica" pitchFamily="2" charset="0"/>
              </a:rPr>
              <a:t> at the client to hold frames initially until playout delay </a:t>
            </a:r>
            <a:r>
              <a:rPr lang="en-US" sz="2800" dirty="0" err="1">
                <a:latin typeface="Helvetica" pitchFamily="2" charset="0"/>
              </a:rPr>
              <a:t>t</a:t>
            </a:r>
            <a:r>
              <a:rPr lang="en-US" sz="2800" baseline="-25000" dirty="0" err="1">
                <a:latin typeface="Helvetica" pitchFamily="2" charset="0"/>
              </a:rPr>
              <a:t>p</a:t>
            </a:r>
            <a:endParaRPr lang="en-US" sz="2800" baseline="-25000" dirty="0">
              <a:latin typeface="Helvetica" pitchFamily="2" charset="0"/>
            </a:endParaRPr>
          </a:p>
          <a:p>
            <a:pPr algn="l"/>
            <a:r>
              <a:rPr lang="en-US" sz="2800" dirty="0">
                <a:latin typeface="Helvetica" pitchFamily="2" charset="0"/>
              </a:rPr>
              <a:t>Choosing </a:t>
            </a:r>
            <a:r>
              <a:rPr lang="en-US" sz="2800" dirty="0" err="1">
                <a:latin typeface="Helvetica" pitchFamily="2" charset="0"/>
              </a:rPr>
              <a:t>t</a:t>
            </a:r>
            <a:r>
              <a:rPr lang="en-US" sz="2800" baseline="-25000" dirty="0" err="1">
                <a:latin typeface="Helvetica" pitchFamily="2" charset="0"/>
              </a:rPr>
              <a:t>p</a:t>
            </a:r>
            <a:r>
              <a:rPr lang="en-US" sz="2800" dirty="0">
                <a:latin typeface="Helvetica" pitchFamily="2" charset="0"/>
              </a:rPr>
              <a:t> is hard! Don’t know buffer fill rate </a:t>
            </a:r>
            <a:r>
              <a:rPr lang="en-US" sz="2800" dirty="0" err="1">
                <a:latin typeface="Helvetica" pitchFamily="2" charset="0"/>
              </a:rPr>
              <a:t>apriori</a:t>
            </a:r>
            <a:endParaRPr lang="en-US" sz="2800" dirty="0">
              <a:latin typeface="Helvetica" pitchFamily="2" charset="0"/>
            </a:endParaRPr>
          </a:p>
          <a:p>
            <a:pPr algn="l"/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Adaptive</a:t>
            </a:r>
            <a:r>
              <a:rPr lang="en-US" sz="2800" dirty="0">
                <a:latin typeface="Helvetica" pitchFamily="2" charset="0"/>
              </a:rPr>
              <a:t> bit-rate selection</a:t>
            </a:r>
          </a:p>
        </p:txBody>
      </p:sp>
    </p:spTree>
    <p:extLst>
      <p:ext uri="{BB962C8B-B14F-4D97-AF65-F5344CB8AC3E}">
        <p14:creationId xmlns:p14="http://schemas.microsoft.com/office/powerpoint/2010/main" val="137368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1" grpId="0"/>
      <p:bldP spid="92" grpId="0" animBg="1"/>
      <p:bldP spid="95" grpId="0" animBg="1"/>
      <p:bldP spid="14" grpId="0"/>
      <p:bldP spid="140" grpId="0"/>
      <p:bldP spid="141" grpId="0"/>
      <p:bldP spid="142" grpId="0"/>
      <p:bldP spid="145" grpId="0"/>
      <p:bldP spid="146" grpId="0" animBg="1"/>
      <p:bldP spid="18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141BF-552D-4F42-83CD-F5F1B03FC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Demultiplexing Packets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A6B32A-97D6-084F-8267-BA4DCF02DE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53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773EE-B388-9140-B9D9-35573FF4F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popular transports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2FD2F-7E30-CD42-8DF9-75EED44132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34000" cy="4766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Transmission Control Protocol (</a:t>
            </a:r>
            <a:r>
              <a:rPr lang="en-US" sz="3200" dirty="0">
                <a:solidFill>
                  <a:srgbClr val="C00000"/>
                </a:solidFill>
              </a:rPr>
              <a:t>TCP</a:t>
            </a:r>
            <a:r>
              <a:rPr lang="en-US" sz="3200" dirty="0"/>
              <a:t>)</a:t>
            </a:r>
          </a:p>
          <a:p>
            <a:r>
              <a:rPr lang="en-US" dirty="0"/>
              <a:t>Connection-based: the application remembers the other process talking to it.</a:t>
            </a:r>
          </a:p>
          <a:p>
            <a:r>
              <a:rPr lang="en-US" dirty="0"/>
              <a:t>Suitable for </a:t>
            </a:r>
            <a:r>
              <a:rPr lang="en-US" dirty="0">
                <a:solidFill>
                  <a:srgbClr val="C00000"/>
                </a:solidFill>
              </a:rPr>
              <a:t>longer-term, contextual data transfers</a:t>
            </a:r>
            <a:r>
              <a:rPr lang="en-US" dirty="0"/>
              <a:t>, like HTTP, file transfers, etc.</a:t>
            </a:r>
          </a:p>
          <a:p>
            <a:r>
              <a:rPr lang="en-US" dirty="0"/>
              <a:t>Guarantees: reliability, ordering, congestion control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1C4074-3BF8-8645-BB1A-47DB59AE7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766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User Datagram Protocol (</a:t>
            </a:r>
            <a:r>
              <a:rPr lang="en-US" sz="3200" dirty="0">
                <a:solidFill>
                  <a:srgbClr val="C00000"/>
                </a:solidFill>
              </a:rPr>
              <a:t>UDP</a:t>
            </a:r>
            <a:r>
              <a:rPr lang="en-US" sz="3200" dirty="0"/>
              <a:t>)</a:t>
            </a:r>
          </a:p>
          <a:p>
            <a:r>
              <a:rPr lang="en-US" dirty="0"/>
              <a:t>Connectionless: app doesn’t remember the last process or source that talked to it.</a:t>
            </a:r>
          </a:p>
          <a:p>
            <a:r>
              <a:rPr lang="en-US" dirty="0"/>
              <a:t>Suitable for </a:t>
            </a:r>
            <a:r>
              <a:rPr lang="en-US" dirty="0">
                <a:solidFill>
                  <a:srgbClr val="C00000"/>
                </a:solidFill>
              </a:rPr>
              <a:t>single </a:t>
            </a:r>
            <a:r>
              <a:rPr lang="en-US" dirty="0" err="1">
                <a:solidFill>
                  <a:srgbClr val="C00000"/>
                </a:solidFill>
              </a:rPr>
              <a:t>req</a:t>
            </a:r>
            <a:r>
              <a:rPr lang="en-US" dirty="0">
                <a:solidFill>
                  <a:srgbClr val="C00000"/>
                </a:solidFill>
              </a:rPr>
              <a:t>/</a:t>
            </a:r>
            <a:r>
              <a:rPr lang="en-US" dirty="0" err="1">
                <a:solidFill>
                  <a:srgbClr val="C00000"/>
                </a:solidFill>
              </a:rPr>
              <a:t>resp</a:t>
            </a:r>
            <a:r>
              <a:rPr lang="en-US" dirty="0">
                <a:solidFill>
                  <a:srgbClr val="C00000"/>
                </a:solidFill>
              </a:rPr>
              <a:t> flows</a:t>
            </a:r>
            <a:r>
              <a:rPr lang="en-US" dirty="0"/>
              <a:t>, like DNS.</a:t>
            </a:r>
          </a:p>
          <a:p>
            <a:r>
              <a:rPr lang="en-US" dirty="0"/>
              <a:t>Guarantees: basic error detection</a:t>
            </a:r>
          </a:p>
        </p:txBody>
      </p:sp>
    </p:spTree>
    <p:extLst>
      <p:ext uri="{BB962C8B-B14F-4D97-AF65-F5344CB8AC3E}">
        <p14:creationId xmlns:p14="http://schemas.microsoft.com/office/powerpoint/2010/main" val="420932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2F6C1-0987-F141-996E-768AAB802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Demultiplexing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04E525-13F0-5E4F-B52F-8DF67B72D08C}"/>
              </a:ext>
            </a:extLst>
          </p:cNvPr>
          <p:cNvSpPr/>
          <p:nvPr/>
        </p:nvSpPr>
        <p:spPr>
          <a:xfrm>
            <a:off x="838199" y="1656648"/>
            <a:ext cx="4441723" cy="4301700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B0ED4C-0773-8946-A543-73598899D6EF}"/>
              </a:ext>
            </a:extLst>
          </p:cNvPr>
          <p:cNvSpPr txBox="1"/>
          <p:nvPr/>
        </p:nvSpPr>
        <p:spPr>
          <a:xfrm>
            <a:off x="1598970" y="6141544"/>
            <a:ext cx="2920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Machine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F55065-ECF3-A24D-A0F1-43034EAD81F4}"/>
              </a:ext>
            </a:extLst>
          </p:cNvPr>
          <p:cNvSpPr/>
          <p:nvPr/>
        </p:nvSpPr>
        <p:spPr>
          <a:xfrm>
            <a:off x="5279922" y="1919269"/>
            <a:ext cx="1799304" cy="676447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48FD2F-0E29-2342-AE24-A7DB3CB4DF0E}"/>
              </a:ext>
            </a:extLst>
          </p:cNvPr>
          <p:cNvSpPr/>
          <p:nvPr/>
        </p:nvSpPr>
        <p:spPr>
          <a:xfrm>
            <a:off x="5279922" y="4652549"/>
            <a:ext cx="1799304" cy="676447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DBB85E-FC1F-1740-99EA-237505E37BA3}"/>
              </a:ext>
            </a:extLst>
          </p:cNvPr>
          <p:cNvSpPr txBox="1"/>
          <p:nvPr/>
        </p:nvSpPr>
        <p:spPr>
          <a:xfrm>
            <a:off x="5279922" y="1995882"/>
            <a:ext cx="1681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IP </a:t>
            </a:r>
            <a:r>
              <a:rPr lang="en-US" sz="2800" dirty="0" err="1">
                <a:latin typeface="Helvetica" pitchFamily="2" charset="0"/>
              </a:rPr>
              <a:t>addr</a:t>
            </a:r>
            <a:r>
              <a:rPr lang="en-US" sz="2800" dirty="0">
                <a:latin typeface="Helvetica" pitchFamily="2" charset="0"/>
              </a:rPr>
              <a:t>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617D67-6785-A047-8B6E-98A9CA851F99}"/>
              </a:ext>
            </a:extLst>
          </p:cNvPr>
          <p:cNvSpPr txBox="1"/>
          <p:nvPr/>
        </p:nvSpPr>
        <p:spPr>
          <a:xfrm>
            <a:off x="5338916" y="4729162"/>
            <a:ext cx="1681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IP </a:t>
            </a:r>
            <a:r>
              <a:rPr lang="en-US" sz="2800" dirty="0" err="1">
                <a:latin typeface="Helvetica" pitchFamily="2" charset="0"/>
              </a:rPr>
              <a:t>addr</a:t>
            </a:r>
            <a:r>
              <a:rPr lang="en-US" sz="2800" dirty="0">
                <a:latin typeface="Helvetica" pitchFamily="2" charset="0"/>
              </a:rPr>
              <a:t> 2</a:t>
            </a: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E842B69D-6BF8-004D-85DE-2D047D12B729}"/>
              </a:ext>
            </a:extLst>
          </p:cNvPr>
          <p:cNvGrpSpPr/>
          <p:nvPr/>
        </p:nvGrpSpPr>
        <p:grpSpPr>
          <a:xfrm>
            <a:off x="2798506" y="1892730"/>
            <a:ext cx="1558412" cy="2933510"/>
            <a:chOff x="2798506" y="1892730"/>
            <a:chExt cx="1558412" cy="293351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AA7D962-C2FC-1941-9446-C86C85913E1A}"/>
                </a:ext>
              </a:extLst>
            </p:cNvPr>
            <p:cNvSpPr/>
            <p:nvPr/>
          </p:nvSpPr>
          <p:spPr>
            <a:xfrm>
              <a:off x="2808337" y="1892730"/>
              <a:ext cx="1548581" cy="348101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Port 1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99D13FD-84F6-194B-9D9B-2C804966A676}"/>
                </a:ext>
              </a:extLst>
            </p:cNvPr>
            <p:cNvSpPr/>
            <p:nvPr/>
          </p:nvSpPr>
          <p:spPr>
            <a:xfrm>
              <a:off x="2808336" y="2252907"/>
              <a:ext cx="1548581" cy="348101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Port 2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BB77FBE-9A6E-214F-9551-8E0E8284E6CF}"/>
                </a:ext>
              </a:extLst>
            </p:cNvPr>
            <p:cNvSpPr/>
            <p:nvPr/>
          </p:nvSpPr>
          <p:spPr>
            <a:xfrm>
              <a:off x="2799730" y="2619970"/>
              <a:ext cx="1548581" cy="348101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2AF0B0C-960E-2F4E-9F18-31A0C9BB4F14}"/>
                </a:ext>
              </a:extLst>
            </p:cNvPr>
            <p:cNvSpPr/>
            <p:nvPr/>
          </p:nvSpPr>
          <p:spPr>
            <a:xfrm>
              <a:off x="2798506" y="2994450"/>
              <a:ext cx="1548581" cy="348101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2870540-A848-914D-B641-E9D5C249D8B2}"/>
                </a:ext>
              </a:extLst>
            </p:cNvPr>
            <p:cNvSpPr/>
            <p:nvPr/>
          </p:nvSpPr>
          <p:spPr>
            <a:xfrm>
              <a:off x="2801573" y="3376419"/>
              <a:ext cx="1548581" cy="348101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742B9D6-0E05-EE49-975E-0147E17F3EC8}"/>
                </a:ext>
              </a:extLst>
            </p:cNvPr>
            <p:cNvSpPr/>
            <p:nvPr/>
          </p:nvSpPr>
          <p:spPr>
            <a:xfrm>
              <a:off x="2801572" y="3736596"/>
              <a:ext cx="1548581" cy="348101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0C0C036-74BB-AB43-B1D6-DFCF75B79DF0}"/>
                </a:ext>
              </a:extLst>
            </p:cNvPr>
            <p:cNvSpPr/>
            <p:nvPr/>
          </p:nvSpPr>
          <p:spPr>
            <a:xfrm>
              <a:off x="2807714" y="4103659"/>
              <a:ext cx="1548581" cy="348101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0D2BB44-CDD5-B346-9688-3367E637ADFB}"/>
                </a:ext>
              </a:extLst>
            </p:cNvPr>
            <p:cNvSpPr/>
            <p:nvPr/>
          </p:nvSpPr>
          <p:spPr>
            <a:xfrm>
              <a:off x="2806490" y="4478139"/>
              <a:ext cx="1548581" cy="348101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Port 65535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772A5235-43AF-1B40-B137-C10AA7F7D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28" y="4061540"/>
            <a:ext cx="696234" cy="6676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82B08CE-D9EB-DA4F-AC16-7D0A25920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705" y="1944329"/>
            <a:ext cx="675641" cy="675641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0B27D09-28AC-5E49-8A73-D2A9890A730F}"/>
              </a:ext>
            </a:extLst>
          </p:cNvPr>
          <p:cNvCxnSpPr>
            <a:cxnSpLocks/>
          </p:cNvCxnSpPr>
          <p:nvPr/>
        </p:nvCxnSpPr>
        <p:spPr>
          <a:xfrm>
            <a:off x="1684345" y="2511214"/>
            <a:ext cx="987446" cy="70496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3AED9C8-923A-1545-BCCD-B9F0FBA9F5E3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1684346" y="2282150"/>
            <a:ext cx="997396" cy="54029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FF30A55-8A60-8148-8D67-57C683773BAA}"/>
              </a:ext>
            </a:extLst>
          </p:cNvPr>
          <p:cNvCxnSpPr>
            <a:cxnSpLocks/>
          </p:cNvCxnSpPr>
          <p:nvPr/>
        </p:nvCxnSpPr>
        <p:spPr>
          <a:xfrm flipV="1">
            <a:off x="1725862" y="3984147"/>
            <a:ext cx="945929" cy="27430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2ABEDFD-202E-2D44-9427-EF802A0AF23F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1725862" y="4395351"/>
            <a:ext cx="975726" cy="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AABB797-4A17-1544-B3C4-82680A30EE32}"/>
              </a:ext>
            </a:extLst>
          </p:cNvPr>
          <p:cNvCxnSpPr>
            <a:cxnSpLocks/>
          </p:cNvCxnSpPr>
          <p:nvPr/>
        </p:nvCxnSpPr>
        <p:spPr>
          <a:xfrm>
            <a:off x="1725862" y="4578548"/>
            <a:ext cx="965781" cy="10751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30DCCB59-CDE3-EA4D-ABE6-8D23C360494F}"/>
              </a:ext>
            </a:extLst>
          </p:cNvPr>
          <p:cNvSpPr txBox="1"/>
          <p:nvPr/>
        </p:nvSpPr>
        <p:spPr>
          <a:xfrm>
            <a:off x="1725860" y="5462028"/>
            <a:ext cx="146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socket()</a:t>
            </a:r>
          </a:p>
        </p:txBody>
      </p:sp>
      <p:sp>
        <p:nvSpPr>
          <p:cNvPr id="57" name="Right Brace 56">
            <a:extLst>
              <a:ext uri="{FF2B5EF4-FFF2-40B4-BE49-F238E27FC236}">
                <a16:creationId xmlns:a16="http://schemas.microsoft.com/office/drawing/2014/main" id="{1EC6DD4A-A5B4-2B40-B20E-6548EC31F4EB}"/>
              </a:ext>
            </a:extLst>
          </p:cNvPr>
          <p:cNvSpPr/>
          <p:nvPr/>
        </p:nvSpPr>
        <p:spPr>
          <a:xfrm rot="5400000">
            <a:off x="1998234" y="4778523"/>
            <a:ext cx="411134" cy="955880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D0E7A83-12D6-A54C-A2F0-B8674F37D0C1}"/>
              </a:ext>
            </a:extLst>
          </p:cNvPr>
          <p:cNvSpPr txBox="1"/>
          <p:nvPr/>
        </p:nvSpPr>
        <p:spPr>
          <a:xfrm>
            <a:off x="3227134" y="5462028"/>
            <a:ext cx="818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Ports</a:t>
            </a:r>
          </a:p>
        </p:txBody>
      </p:sp>
      <p:sp>
        <p:nvSpPr>
          <p:cNvPr id="59" name="Right Brace 58">
            <a:extLst>
              <a:ext uri="{FF2B5EF4-FFF2-40B4-BE49-F238E27FC236}">
                <a16:creationId xmlns:a16="http://schemas.microsoft.com/office/drawing/2014/main" id="{857D67C5-E92B-4546-8281-BE0214F42CE3}"/>
              </a:ext>
            </a:extLst>
          </p:cNvPr>
          <p:cNvSpPr/>
          <p:nvPr/>
        </p:nvSpPr>
        <p:spPr>
          <a:xfrm rot="5400000">
            <a:off x="3364045" y="4471002"/>
            <a:ext cx="433470" cy="1548581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19AE88E-EFF3-154B-BDDA-0C02D90B3E32}"/>
              </a:ext>
            </a:extLst>
          </p:cNvPr>
          <p:cNvSpPr txBox="1"/>
          <p:nvPr/>
        </p:nvSpPr>
        <p:spPr>
          <a:xfrm>
            <a:off x="5371472" y="2794020"/>
            <a:ext cx="2138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Denotes an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attachment point </a:t>
            </a:r>
            <a:r>
              <a:rPr lang="en-US" dirty="0">
                <a:latin typeface="Helvetica" pitchFamily="2" charset="0"/>
              </a:rPr>
              <a:t>with the network.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22E395F2-0847-2A42-8BDB-E7D456E2B426}"/>
              </a:ext>
            </a:extLst>
          </p:cNvPr>
          <p:cNvGrpSpPr/>
          <p:nvPr/>
        </p:nvGrpSpPr>
        <p:grpSpPr>
          <a:xfrm>
            <a:off x="7760316" y="1373267"/>
            <a:ext cx="4054986" cy="4868462"/>
            <a:chOff x="7539587" y="1335457"/>
            <a:chExt cx="4054986" cy="4868462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3F7EBE2C-A781-6C4A-BF48-9AB2C68B7CED}"/>
                </a:ext>
              </a:extLst>
            </p:cNvPr>
            <p:cNvGrpSpPr/>
            <p:nvPr/>
          </p:nvGrpSpPr>
          <p:grpSpPr>
            <a:xfrm>
              <a:off x="7539587" y="1690688"/>
              <a:ext cx="2551987" cy="4513231"/>
              <a:chOff x="472567" y="1985463"/>
              <a:chExt cx="3026956" cy="4512399"/>
            </a:xfrm>
          </p:grpSpPr>
          <p:sp>
            <p:nvSpPr>
              <p:cNvPr id="63" name="Rectangle 4">
                <a:extLst>
                  <a:ext uri="{FF2B5EF4-FFF2-40B4-BE49-F238E27FC236}">
                    <a16:creationId xmlns:a16="http://schemas.microsoft.com/office/drawing/2014/main" id="{2E96C61C-9934-4144-9705-7D5CE4139E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567" y="5372913"/>
                <a:ext cx="3026956" cy="1124949"/>
              </a:xfrm>
              <a:prstGeom prst="rect">
                <a:avLst/>
              </a:prstGeom>
              <a:solidFill>
                <a:srgbClr val="66006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20" tIns="45712" rIns="91420" bIns="45712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>
                    <a:solidFill>
                      <a:schemeClr val="bg1"/>
                    </a:solidFill>
                  </a:rPr>
                  <a:t>Link </a:t>
                </a:r>
                <a:r>
                  <a:rPr lang="en-US" altLang="en-US" sz="2400" b="0" dirty="0">
                    <a:solidFill>
                      <a:schemeClr val="bg1"/>
                    </a:solidFill>
                  </a:rPr>
                  <a:t>layer</a:t>
                </a:r>
              </a:p>
            </p:txBody>
          </p:sp>
          <p:sp>
            <p:nvSpPr>
              <p:cNvPr id="64" name="Rectangle 5">
                <a:extLst>
                  <a:ext uri="{FF2B5EF4-FFF2-40B4-BE49-F238E27FC236}">
                    <a16:creationId xmlns:a16="http://schemas.microsoft.com/office/drawing/2014/main" id="{1ECA4C59-ADA9-CD44-A35E-73370FC47C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567" y="4246690"/>
                <a:ext cx="3026956" cy="1122019"/>
              </a:xfrm>
              <a:prstGeom prst="rect">
                <a:avLst/>
              </a:prstGeom>
              <a:solidFill>
                <a:srgbClr val="3C82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20" tIns="45712" rIns="91420" bIns="45712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dirty="0">
                    <a:solidFill>
                      <a:srgbClr val="FFFFFF"/>
                    </a:solidFill>
                  </a:rPr>
                  <a:t>Network</a:t>
                </a:r>
              </a:p>
            </p:txBody>
          </p:sp>
          <p:sp>
            <p:nvSpPr>
              <p:cNvPr id="65" name="Rectangle 6">
                <a:extLst>
                  <a:ext uri="{FF2B5EF4-FFF2-40B4-BE49-F238E27FC236}">
                    <a16:creationId xmlns:a16="http://schemas.microsoft.com/office/drawing/2014/main" id="{34918B52-19C7-E841-9025-AB6B1B39CB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567" y="3117546"/>
                <a:ext cx="3026956" cy="1124949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20" tIns="45712" rIns="91420" bIns="45712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dirty="0">
                    <a:solidFill>
                      <a:srgbClr val="FFFFFF"/>
                    </a:solidFill>
                  </a:rPr>
                  <a:t>Transport</a:t>
                </a:r>
              </a:p>
            </p:txBody>
          </p:sp>
          <p:sp>
            <p:nvSpPr>
              <p:cNvPr id="66" name="Rectangle 7">
                <a:extLst>
                  <a:ext uri="{FF2B5EF4-FFF2-40B4-BE49-F238E27FC236}">
                    <a16:creationId xmlns:a16="http://schemas.microsoft.com/office/drawing/2014/main" id="{1C5194A3-31F3-1447-8EE3-386C54D03B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567" y="1985463"/>
                <a:ext cx="3026956" cy="1127879"/>
              </a:xfrm>
              <a:prstGeom prst="rect">
                <a:avLst/>
              </a:prstGeom>
              <a:solidFill>
                <a:srgbClr val="00D164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20" tIns="45712" rIns="91420" bIns="45712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dirty="0">
                    <a:solidFill>
                      <a:srgbClr val="FFFFFF"/>
                    </a:solidFill>
                  </a:rPr>
                  <a:t>Applications</a:t>
                </a:r>
              </a:p>
            </p:txBody>
          </p:sp>
        </p:grpSp>
        <p:sp>
          <p:nvSpPr>
            <p:cNvPr id="67" name="Rectangle 4">
              <a:extLst>
                <a:ext uri="{FF2B5EF4-FFF2-40B4-BE49-F238E27FC236}">
                  <a16:creationId xmlns:a16="http://schemas.microsoft.com/office/drawing/2014/main" id="{376D1A07-3245-F242-BB55-C1CD1D070F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10202" y="2164956"/>
              <a:ext cx="609600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61FBA3BA-B34E-2E4B-940B-4ED7759C914C}"/>
                </a:ext>
              </a:extLst>
            </p:cNvPr>
            <p:cNvGrpSpPr/>
            <p:nvPr/>
          </p:nvGrpSpPr>
          <p:grpSpPr>
            <a:xfrm>
              <a:off x="10449986" y="3285789"/>
              <a:ext cx="762000" cy="304800"/>
              <a:chOff x="4113213" y="3733800"/>
              <a:chExt cx="762000" cy="304800"/>
            </a:xfrm>
          </p:grpSpPr>
          <p:sp>
            <p:nvSpPr>
              <p:cNvPr id="69" name="Rectangle 5">
                <a:extLst>
                  <a:ext uri="{FF2B5EF4-FFF2-40B4-BE49-F238E27FC236}">
                    <a16:creationId xmlns:a16="http://schemas.microsoft.com/office/drawing/2014/main" id="{3D02F52A-BF47-E349-BD69-18D47E2D24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265613" y="3733800"/>
                <a:ext cx="609600" cy="304800"/>
              </a:xfrm>
              <a:prstGeom prst="rect">
                <a:avLst/>
              </a:prstGeom>
              <a:solidFill>
                <a:srgbClr val="00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  <p:sp>
            <p:nvSpPr>
              <p:cNvPr id="70" name="Rectangle 6">
                <a:extLst>
                  <a:ext uri="{FF2B5EF4-FFF2-40B4-BE49-F238E27FC236}">
                    <a16:creationId xmlns:a16="http://schemas.microsoft.com/office/drawing/2014/main" id="{2C8B88D4-A394-704A-81C8-1F12A13D75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113213" y="3733800"/>
                <a:ext cx="228600" cy="3048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0366651B-E772-0C48-939B-6602148ADF0F}"/>
                </a:ext>
              </a:extLst>
            </p:cNvPr>
            <p:cNvGrpSpPr/>
            <p:nvPr/>
          </p:nvGrpSpPr>
          <p:grpSpPr>
            <a:xfrm>
              <a:off x="10451573" y="5447103"/>
              <a:ext cx="1143000" cy="304800"/>
              <a:chOff x="4114800" y="4800600"/>
              <a:chExt cx="1143000" cy="304800"/>
            </a:xfrm>
          </p:grpSpPr>
          <p:sp>
            <p:nvSpPr>
              <p:cNvPr id="72" name="Rectangle 10">
                <a:extLst>
                  <a:ext uri="{FF2B5EF4-FFF2-40B4-BE49-F238E27FC236}">
                    <a16:creationId xmlns:a16="http://schemas.microsoft.com/office/drawing/2014/main" id="{C7292AB0-A1DF-1140-BE81-94BAEB036C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648200" y="4800600"/>
                <a:ext cx="609600" cy="304800"/>
              </a:xfrm>
              <a:prstGeom prst="rect">
                <a:avLst/>
              </a:prstGeom>
              <a:solidFill>
                <a:srgbClr val="00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  <p:sp>
            <p:nvSpPr>
              <p:cNvPr id="73" name="Rectangle 11">
                <a:extLst>
                  <a:ext uri="{FF2B5EF4-FFF2-40B4-BE49-F238E27FC236}">
                    <a16:creationId xmlns:a16="http://schemas.microsoft.com/office/drawing/2014/main" id="{DECA0598-8017-D549-A19A-22EB73A732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419600" y="4800600"/>
                <a:ext cx="304800" cy="3048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  <p:sp>
            <p:nvSpPr>
              <p:cNvPr id="74" name="Rectangle 12">
                <a:extLst>
                  <a:ext uri="{FF2B5EF4-FFF2-40B4-BE49-F238E27FC236}">
                    <a16:creationId xmlns:a16="http://schemas.microsoft.com/office/drawing/2014/main" id="{51D2BB9E-49D9-7243-9C4C-DD6B667FD3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191000" y="4800600"/>
                <a:ext cx="304800" cy="3048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  <p:sp>
            <p:nvSpPr>
              <p:cNvPr id="75" name="Rectangle 13">
                <a:extLst>
                  <a:ext uri="{FF2B5EF4-FFF2-40B4-BE49-F238E27FC236}">
                    <a16:creationId xmlns:a16="http://schemas.microsoft.com/office/drawing/2014/main" id="{4077217C-343C-D34A-8FA6-A3E3E656C3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114800" y="4800600"/>
                <a:ext cx="228600" cy="304800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C7B039F8-5211-E647-9149-E6E000ACB60B}"/>
                </a:ext>
              </a:extLst>
            </p:cNvPr>
            <p:cNvGrpSpPr/>
            <p:nvPr/>
          </p:nvGrpSpPr>
          <p:grpSpPr>
            <a:xfrm>
              <a:off x="10451573" y="4366450"/>
              <a:ext cx="983671" cy="304801"/>
              <a:chOff x="3117267" y="4662057"/>
              <a:chExt cx="983671" cy="304801"/>
            </a:xfrm>
          </p:grpSpPr>
          <p:sp>
            <p:nvSpPr>
              <p:cNvPr id="77" name="Rectangle 8">
                <a:extLst>
                  <a:ext uri="{FF2B5EF4-FFF2-40B4-BE49-F238E27FC236}">
                    <a16:creationId xmlns:a16="http://schemas.microsoft.com/office/drawing/2014/main" id="{EC4F4792-D029-D940-8DA8-3DFFDEE866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3193467" y="4662057"/>
                <a:ext cx="304800" cy="3048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  <p:sp>
            <p:nvSpPr>
              <p:cNvPr id="78" name="Rectangle 9">
                <a:extLst>
                  <a:ext uri="{FF2B5EF4-FFF2-40B4-BE49-F238E27FC236}">
                    <a16:creationId xmlns:a16="http://schemas.microsoft.com/office/drawing/2014/main" id="{2768FCEB-FCC0-9D47-9EA7-70D49E3406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3117267" y="4662057"/>
                <a:ext cx="152400" cy="3048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  <p:sp>
            <p:nvSpPr>
              <p:cNvPr id="79" name="Rectangle 4">
                <a:extLst>
                  <a:ext uri="{FF2B5EF4-FFF2-40B4-BE49-F238E27FC236}">
                    <a16:creationId xmlns:a16="http://schemas.microsoft.com/office/drawing/2014/main" id="{B762EA08-7B22-E245-A8DE-16DD7EC8E6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1338" y="4662058"/>
                <a:ext cx="609600" cy="304800"/>
              </a:xfrm>
              <a:prstGeom prst="rect">
                <a:avLst/>
              </a:prstGeom>
              <a:solidFill>
                <a:srgbClr val="00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</p:grp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8B5A5D12-C434-9549-AB6E-39DCA5222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6344" y="1335457"/>
              <a:ext cx="918599" cy="560347"/>
            </a:xfrm>
            <a:prstGeom prst="rect">
              <a:avLst/>
            </a:prstGeom>
          </p:spPr>
        </p:pic>
      </p:grp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630B6E74-B09E-E349-A601-A29E9F1709AA}"/>
              </a:ext>
            </a:extLst>
          </p:cNvPr>
          <p:cNvCxnSpPr/>
          <p:nvPr/>
        </p:nvCxnSpPr>
        <p:spPr>
          <a:xfrm>
            <a:off x="4519150" y="1892730"/>
            <a:ext cx="642785" cy="40884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CF86C285-62C0-1A44-9AE6-8267D2A828DF}"/>
              </a:ext>
            </a:extLst>
          </p:cNvPr>
          <p:cNvCxnSpPr>
            <a:cxnSpLocks/>
          </p:cNvCxnSpPr>
          <p:nvPr/>
        </p:nvCxnSpPr>
        <p:spPr>
          <a:xfrm flipV="1">
            <a:off x="4469918" y="2619970"/>
            <a:ext cx="668611" cy="2165386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2DEA329D-3E8D-4C4B-B352-E630A818527F}"/>
              </a:ext>
            </a:extLst>
          </p:cNvPr>
          <p:cNvSpPr txBox="1"/>
          <p:nvPr/>
        </p:nvSpPr>
        <p:spPr>
          <a:xfrm>
            <a:off x="5418182" y="5462028"/>
            <a:ext cx="2138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Each IP address comes with a full copy of its own ports.</a:t>
            </a:r>
          </a:p>
        </p:txBody>
      </p:sp>
    </p:spTree>
    <p:extLst>
      <p:ext uri="{BB962C8B-B14F-4D97-AF65-F5344CB8AC3E}">
        <p14:creationId xmlns:p14="http://schemas.microsoft.com/office/powerpoint/2010/main" val="26054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/>
      <p:bldP spid="51" grpId="0"/>
      <p:bldP spid="57" grpId="0" animBg="1"/>
      <p:bldP spid="58" grpId="0"/>
      <p:bldP spid="59" grpId="0" animBg="1"/>
      <p:bldP spid="60" grpId="0"/>
      <p:bldP spid="10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2F6C1-0987-F141-996E-768AAB802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Demultiplexing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04E525-13F0-5E4F-B52F-8DF67B72D08C}"/>
              </a:ext>
            </a:extLst>
          </p:cNvPr>
          <p:cNvSpPr/>
          <p:nvPr/>
        </p:nvSpPr>
        <p:spPr>
          <a:xfrm>
            <a:off x="838199" y="1656648"/>
            <a:ext cx="4441723" cy="4301700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B0ED4C-0773-8946-A543-73598899D6EF}"/>
              </a:ext>
            </a:extLst>
          </p:cNvPr>
          <p:cNvSpPr txBox="1"/>
          <p:nvPr/>
        </p:nvSpPr>
        <p:spPr>
          <a:xfrm>
            <a:off x="1598970" y="6141544"/>
            <a:ext cx="2920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Machine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F55065-ECF3-A24D-A0F1-43034EAD81F4}"/>
              </a:ext>
            </a:extLst>
          </p:cNvPr>
          <p:cNvSpPr/>
          <p:nvPr/>
        </p:nvSpPr>
        <p:spPr>
          <a:xfrm>
            <a:off x="5279922" y="1919269"/>
            <a:ext cx="1799304" cy="676447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48FD2F-0E29-2342-AE24-A7DB3CB4DF0E}"/>
              </a:ext>
            </a:extLst>
          </p:cNvPr>
          <p:cNvSpPr/>
          <p:nvPr/>
        </p:nvSpPr>
        <p:spPr>
          <a:xfrm>
            <a:off x="5279922" y="4652549"/>
            <a:ext cx="1799304" cy="676447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DBB85E-FC1F-1740-99EA-237505E37BA3}"/>
              </a:ext>
            </a:extLst>
          </p:cNvPr>
          <p:cNvSpPr txBox="1"/>
          <p:nvPr/>
        </p:nvSpPr>
        <p:spPr>
          <a:xfrm>
            <a:off x="5279922" y="1995882"/>
            <a:ext cx="1681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IP </a:t>
            </a:r>
            <a:r>
              <a:rPr lang="en-US" sz="2800" dirty="0" err="1">
                <a:latin typeface="Helvetica" pitchFamily="2" charset="0"/>
              </a:rPr>
              <a:t>addr</a:t>
            </a:r>
            <a:r>
              <a:rPr lang="en-US" sz="2800" dirty="0">
                <a:latin typeface="Helvetica" pitchFamily="2" charset="0"/>
              </a:rPr>
              <a:t>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617D67-6785-A047-8B6E-98A9CA851F99}"/>
              </a:ext>
            </a:extLst>
          </p:cNvPr>
          <p:cNvSpPr txBox="1"/>
          <p:nvPr/>
        </p:nvSpPr>
        <p:spPr>
          <a:xfrm>
            <a:off x="5338916" y="4729162"/>
            <a:ext cx="1681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IP </a:t>
            </a:r>
            <a:r>
              <a:rPr lang="en-US" sz="2800" dirty="0" err="1">
                <a:latin typeface="Helvetica" pitchFamily="2" charset="0"/>
              </a:rPr>
              <a:t>addr</a:t>
            </a:r>
            <a:r>
              <a:rPr lang="en-US" sz="2800" dirty="0">
                <a:latin typeface="Helvetica" pitchFamily="2" charset="0"/>
              </a:rPr>
              <a:t> 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A7D962-C2FC-1941-9446-C86C85913E1A}"/>
              </a:ext>
            </a:extLst>
          </p:cNvPr>
          <p:cNvSpPr/>
          <p:nvPr/>
        </p:nvSpPr>
        <p:spPr>
          <a:xfrm>
            <a:off x="2808337" y="189273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9D13FD-84F6-194B-9D9B-2C804966A676}"/>
              </a:ext>
            </a:extLst>
          </p:cNvPr>
          <p:cNvSpPr/>
          <p:nvPr/>
        </p:nvSpPr>
        <p:spPr>
          <a:xfrm>
            <a:off x="2808336" y="2252907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B77FBE-9A6E-214F-9551-8E0E8284E6CF}"/>
              </a:ext>
            </a:extLst>
          </p:cNvPr>
          <p:cNvSpPr/>
          <p:nvPr/>
        </p:nvSpPr>
        <p:spPr>
          <a:xfrm>
            <a:off x="2799730" y="261997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AF0B0C-960E-2F4E-9F18-31A0C9BB4F14}"/>
              </a:ext>
            </a:extLst>
          </p:cNvPr>
          <p:cNvSpPr/>
          <p:nvPr/>
        </p:nvSpPr>
        <p:spPr>
          <a:xfrm>
            <a:off x="2798506" y="299445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870540-A848-914D-B641-E9D5C249D8B2}"/>
              </a:ext>
            </a:extLst>
          </p:cNvPr>
          <p:cNvSpPr/>
          <p:nvPr/>
        </p:nvSpPr>
        <p:spPr>
          <a:xfrm>
            <a:off x="2801573" y="337641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42B9D6-0E05-EE49-975E-0147E17F3EC8}"/>
              </a:ext>
            </a:extLst>
          </p:cNvPr>
          <p:cNvSpPr/>
          <p:nvPr/>
        </p:nvSpPr>
        <p:spPr>
          <a:xfrm>
            <a:off x="2801572" y="3736596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0C0C036-74BB-AB43-B1D6-DFCF75B79DF0}"/>
              </a:ext>
            </a:extLst>
          </p:cNvPr>
          <p:cNvSpPr/>
          <p:nvPr/>
        </p:nvSpPr>
        <p:spPr>
          <a:xfrm>
            <a:off x="2807714" y="410365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D2BB44-CDD5-B346-9688-3367E637ADFB}"/>
              </a:ext>
            </a:extLst>
          </p:cNvPr>
          <p:cNvSpPr/>
          <p:nvPr/>
        </p:nvSpPr>
        <p:spPr>
          <a:xfrm>
            <a:off x="2806490" y="447813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65535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72A5235-43AF-1B40-B137-C10AA7F7D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28" y="4061540"/>
            <a:ext cx="696234" cy="6676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82B08CE-D9EB-DA4F-AC16-7D0A25920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705" y="1944329"/>
            <a:ext cx="675641" cy="675641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0B27D09-28AC-5E49-8A73-D2A9890A730F}"/>
              </a:ext>
            </a:extLst>
          </p:cNvPr>
          <p:cNvCxnSpPr>
            <a:cxnSpLocks/>
          </p:cNvCxnSpPr>
          <p:nvPr/>
        </p:nvCxnSpPr>
        <p:spPr>
          <a:xfrm>
            <a:off x="1684345" y="2511214"/>
            <a:ext cx="987446" cy="70496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3AED9C8-923A-1545-BCCD-B9F0FBA9F5E3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1684346" y="2282150"/>
            <a:ext cx="997396" cy="54029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FF30A55-8A60-8148-8D67-57C683773BAA}"/>
              </a:ext>
            </a:extLst>
          </p:cNvPr>
          <p:cNvCxnSpPr>
            <a:cxnSpLocks/>
          </p:cNvCxnSpPr>
          <p:nvPr/>
        </p:nvCxnSpPr>
        <p:spPr>
          <a:xfrm flipV="1">
            <a:off x="1725862" y="3984147"/>
            <a:ext cx="945929" cy="27430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2ABEDFD-202E-2D44-9427-EF802A0AF23F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1725862" y="4395351"/>
            <a:ext cx="975726" cy="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AABB797-4A17-1544-B3C4-82680A30EE32}"/>
              </a:ext>
            </a:extLst>
          </p:cNvPr>
          <p:cNvCxnSpPr>
            <a:cxnSpLocks/>
          </p:cNvCxnSpPr>
          <p:nvPr/>
        </p:nvCxnSpPr>
        <p:spPr>
          <a:xfrm>
            <a:off x="1725862" y="4578548"/>
            <a:ext cx="965781" cy="10751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30DCCB59-CDE3-EA4D-ABE6-8D23C360494F}"/>
              </a:ext>
            </a:extLst>
          </p:cNvPr>
          <p:cNvSpPr txBox="1"/>
          <p:nvPr/>
        </p:nvSpPr>
        <p:spPr>
          <a:xfrm>
            <a:off x="1725860" y="5462028"/>
            <a:ext cx="146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socket()</a:t>
            </a:r>
          </a:p>
        </p:txBody>
      </p:sp>
      <p:sp>
        <p:nvSpPr>
          <p:cNvPr id="57" name="Right Brace 56">
            <a:extLst>
              <a:ext uri="{FF2B5EF4-FFF2-40B4-BE49-F238E27FC236}">
                <a16:creationId xmlns:a16="http://schemas.microsoft.com/office/drawing/2014/main" id="{1EC6DD4A-A5B4-2B40-B20E-6548EC31F4EB}"/>
              </a:ext>
            </a:extLst>
          </p:cNvPr>
          <p:cNvSpPr/>
          <p:nvPr/>
        </p:nvSpPr>
        <p:spPr>
          <a:xfrm rot="5400000">
            <a:off x="1998234" y="4778523"/>
            <a:ext cx="411134" cy="955880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D0E7A83-12D6-A54C-A2F0-B8674F37D0C1}"/>
              </a:ext>
            </a:extLst>
          </p:cNvPr>
          <p:cNvSpPr txBox="1"/>
          <p:nvPr/>
        </p:nvSpPr>
        <p:spPr>
          <a:xfrm>
            <a:off x="3227134" y="5462028"/>
            <a:ext cx="818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Ports</a:t>
            </a:r>
          </a:p>
        </p:txBody>
      </p:sp>
      <p:sp>
        <p:nvSpPr>
          <p:cNvPr id="59" name="Right Brace 58">
            <a:extLst>
              <a:ext uri="{FF2B5EF4-FFF2-40B4-BE49-F238E27FC236}">
                <a16:creationId xmlns:a16="http://schemas.microsoft.com/office/drawing/2014/main" id="{857D67C5-E92B-4546-8281-BE0214F42CE3}"/>
              </a:ext>
            </a:extLst>
          </p:cNvPr>
          <p:cNvSpPr/>
          <p:nvPr/>
        </p:nvSpPr>
        <p:spPr>
          <a:xfrm rot="5400000">
            <a:off x="3364045" y="4471002"/>
            <a:ext cx="433470" cy="1548581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5">
            <a:extLst>
              <a:ext uri="{FF2B5EF4-FFF2-40B4-BE49-F238E27FC236}">
                <a16:creationId xmlns:a16="http://schemas.microsoft.com/office/drawing/2014/main" id="{1ECA4C59-ADA9-CD44-A35E-73370FC47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0316" y="3990142"/>
            <a:ext cx="2551987" cy="1122226"/>
          </a:xfrm>
          <a:prstGeom prst="rect">
            <a:avLst/>
          </a:prstGeom>
          <a:solidFill>
            <a:srgbClr val="3C82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Network</a:t>
            </a:r>
          </a:p>
        </p:txBody>
      </p:sp>
      <p:sp>
        <p:nvSpPr>
          <p:cNvPr id="65" name="Rectangle 6">
            <a:extLst>
              <a:ext uri="{FF2B5EF4-FFF2-40B4-BE49-F238E27FC236}">
                <a16:creationId xmlns:a16="http://schemas.microsoft.com/office/drawing/2014/main" id="{34918B52-19C7-E841-9025-AB6B1B39C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0316" y="2860790"/>
            <a:ext cx="2551987" cy="1125156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Transport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1FBA3BA-B34E-2E4B-940B-4ED7759C914C}"/>
              </a:ext>
            </a:extLst>
          </p:cNvPr>
          <p:cNvGrpSpPr/>
          <p:nvPr/>
        </p:nvGrpSpPr>
        <p:grpSpPr>
          <a:xfrm>
            <a:off x="10670715" y="3323599"/>
            <a:ext cx="762000" cy="304800"/>
            <a:chOff x="4113213" y="3733800"/>
            <a:chExt cx="762000" cy="304800"/>
          </a:xfrm>
        </p:grpSpPr>
        <p:sp>
          <p:nvSpPr>
            <p:cNvPr id="69" name="Rectangle 5">
              <a:extLst>
                <a:ext uri="{FF2B5EF4-FFF2-40B4-BE49-F238E27FC236}">
                  <a16:creationId xmlns:a16="http://schemas.microsoft.com/office/drawing/2014/main" id="{3D02F52A-BF47-E349-BD69-18D47E2D243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265613" y="3733800"/>
              <a:ext cx="609600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70" name="Rectangle 6">
              <a:extLst>
                <a:ext uri="{FF2B5EF4-FFF2-40B4-BE49-F238E27FC236}">
                  <a16:creationId xmlns:a16="http://schemas.microsoft.com/office/drawing/2014/main" id="{2C8B88D4-A394-704A-81C8-1F12A13D751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113213" y="3733800"/>
              <a:ext cx="228600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7B039F8-5211-E647-9149-E6E000ACB60B}"/>
              </a:ext>
            </a:extLst>
          </p:cNvPr>
          <p:cNvGrpSpPr/>
          <p:nvPr/>
        </p:nvGrpSpPr>
        <p:grpSpPr>
          <a:xfrm>
            <a:off x="10672302" y="4404260"/>
            <a:ext cx="983671" cy="304801"/>
            <a:chOff x="3117267" y="4662057"/>
            <a:chExt cx="983671" cy="304801"/>
          </a:xfrm>
        </p:grpSpPr>
        <p:sp>
          <p:nvSpPr>
            <p:cNvPr id="77" name="Rectangle 8">
              <a:extLst>
                <a:ext uri="{FF2B5EF4-FFF2-40B4-BE49-F238E27FC236}">
                  <a16:creationId xmlns:a16="http://schemas.microsoft.com/office/drawing/2014/main" id="{EC4F4792-D029-D940-8DA8-3DFFDEE8668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193467" y="4662057"/>
              <a:ext cx="304800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78" name="Rectangle 9">
              <a:extLst>
                <a:ext uri="{FF2B5EF4-FFF2-40B4-BE49-F238E27FC236}">
                  <a16:creationId xmlns:a16="http://schemas.microsoft.com/office/drawing/2014/main" id="{2768FCEB-FCC0-9D47-9EA7-70D49E3406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117267" y="4662057"/>
              <a:ext cx="1524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79" name="Rectangle 4">
              <a:extLst>
                <a:ext uri="{FF2B5EF4-FFF2-40B4-BE49-F238E27FC236}">
                  <a16:creationId xmlns:a16="http://schemas.microsoft.com/office/drawing/2014/main" id="{B762EA08-7B22-E245-A8DE-16DD7EC8E6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1338" y="4662058"/>
              <a:ext cx="609600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82BD5FEB-EC86-9A44-A10D-EFA600A6F0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073" y="1373267"/>
            <a:ext cx="918599" cy="56034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EFCE11-E1BF-DD44-AF91-8F23BE5F22B2}"/>
              </a:ext>
            </a:extLst>
          </p:cNvPr>
          <p:cNvCxnSpPr/>
          <p:nvPr/>
        </p:nvCxnSpPr>
        <p:spPr>
          <a:xfrm flipH="1">
            <a:off x="7802291" y="1915504"/>
            <a:ext cx="2666794" cy="798138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106DDFD-9B70-954F-847E-C18DC14D2F16}"/>
              </a:ext>
            </a:extLst>
          </p:cNvPr>
          <p:cNvCxnSpPr>
            <a:cxnSpLocks/>
          </p:cNvCxnSpPr>
          <p:nvPr/>
        </p:nvCxnSpPr>
        <p:spPr>
          <a:xfrm flipH="1">
            <a:off x="10312303" y="2067480"/>
            <a:ext cx="1120412" cy="650358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9BBF501-DDE7-C240-882A-3E51CDD0705D}"/>
              </a:ext>
            </a:extLst>
          </p:cNvPr>
          <p:cNvCxnSpPr/>
          <p:nvPr/>
        </p:nvCxnSpPr>
        <p:spPr>
          <a:xfrm>
            <a:off x="4519150" y="1892730"/>
            <a:ext cx="642785" cy="40884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2F9F0CA-6FA3-0D40-B1A6-CAB4BABB87C2}"/>
              </a:ext>
            </a:extLst>
          </p:cNvPr>
          <p:cNvCxnSpPr>
            <a:cxnSpLocks/>
          </p:cNvCxnSpPr>
          <p:nvPr/>
        </p:nvCxnSpPr>
        <p:spPr>
          <a:xfrm flipV="1">
            <a:off x="4469918" y="2619970"/>
            <a:ext cx="668611" cy="2165386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56E6A042-6E63-B344-A6CF-BDC70855E5BE}"/>
              </a:ext>
            </a:extLst>
          </p:cNvPr>
          <p:cNvSpPr txBox="1"/>
          <p:nvPr/>
        </p:nvSpPr>
        <p:spPr>
          <a:xfrm>
            <a:off x="5371472" y="2794020"/>
            <a:ext cx="2138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Denotes an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attachment point </a:t>
            </a:r>
            <a:r>
              <a:rPr lang="en-US" dirty="0">
                <a:latin typeface="Helvetica" pitchFamily="2" charset="0"/>
              </a:rPr>
              <a:t>with the network.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2971971-756E-4046-964F-303D9B4159E9}"/>
              </a:ext>
            </a:extLst>
          </p:cNvPr>
          <p:cNvSpPr txBox="1"/>
          <p:nvPr/>
        </p:nvSpPr>
        <p:spPr>
          <a:xfrm>
            <a:off x="5418182" y="5462028"/>
            <a:ext cx="2138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Each IP address comes with a full copy of its own ports.</a:t>
            </a:r>
          </a:p>
        </p:txBody>
      </p:sp>
    </p:spTree>
    <p:extLst>
      <p:ext uri="{BB962C8B-B14F-4D97-AF65-F5344CB8AC3E}">
        <p14:creationId xmlns:p14="http://schemas.microsoft.com/office/powerpoint/2010/main" val="526620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2F6C1-0987-F141-996E-768AAB802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Demultiplexing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04E525-13F0-5E4F-B52F-8DF67B72D08C}"/>
              </a:ext>
            </a:extLst>
          </p:cNvPr>
          <p:cNvSpPr/>
          <p:nvPr/>
        </p:nvSpPr>
        <p:spPr>
          <a:xfrm>
            <a:off x="838199" y="1656648"/>
            <a:ext cx="4441723" cy="4301700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B0ED4C-0773-8946-A543-73598899D6EF}"/>
              </a:ext>
            </a:extLst>
          </p:cNvPr>
          <p:cNvSpPr txBox="1"/>
          <p:nvPr/>
        </p:nvSpPr>
        <p:spPr>
          <a:xfrm>
            <a:off x="1598970" y="6141544"/>
            <a:ext cx="2920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Machine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F55065-ECF3-A24D-A0F1-43034EAD81F4}"/>
              </a:ext>
            </a:extLst>
          </p:cNvPr>
          <p:cNvSpPr/>
          <p:nvPr/>
        </p:nvSpPr>
        <p:spPr>
          <a:xfrm>
            <a:off x="5279922" y="1919269"/>
            <a:ext cx="1799304" cy="676447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48FD2F-0E29-2342-AE24-A7DB3CB4DF0E}"/>
              </a:ext>
            </a:extLst>
          </p:cNvPr>
          <p:cNvSpPr/>
          <p:nvPr/>
        </p:nvSpPr>
        <p:spPr>
          <a:xfrm>
            <a:off x="5279922" y="4652549"/>
            <a:ext cx="1799304" cy="676447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DBB85E-FC1F-1740-99EA-237505E37BA3}"/>
              </a:ext>
            </a:extLst>
          </p:cNvPr>
          <p:cNvSpPr txBox="1"/>
          <p:nvPr/>
        </p:nvSpPr>
        <p:spPr>
          <a:xfrm>
            <a:off x="5279922" y="1995882"/>
            <a:ext cx="1681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IP </a:t>
            </a:r>
            <a:r>
              <a:rPr lang="en-US" sz="2800" dirty="0" err="1">
                <a:latin typeface="Helvetica" pitchFamily="2" charset="0"/>
              </a:rPr>
              <a:t>addr</a:t>
            </a:r>
            <a:r>
              <a:rPr lang="en-US" sz="2800" dirty="0">
                <a:latin typeface="Helvetica" pitchFamily="2" charset="0"/>
              </a:rPr>
              <a:t>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617D67-6785-A047-8B6E-98A9CA851F99}"/>
              </a:ext>
            </a:extLst>
          </p:cNvPr>
          <p:cNvSpPr txBox="1"/>
          <p:nvPr/>
        </p:nvSpPr>
        <p:spPr>
          <a:xfrm>
            <a:off x="5338916" y="4729162"/>
            <a:ext cx="1681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IP </a:t>
            </a:r>
            <a:r>
              <a:rPr lang="en-US" sz="2800" dirty="0" err="1">
                <a:latin typeface="Helvetica" pitchFamily="2" charset="0"/>
              </a:rPr>
              <a:t>addr</a:t>
            </a:r>
            <a:r>
              <a:rPr lang="en-US" sz="2800" dirty="0">
                <a:latin typeface="Helvetica" pitchFamily="2" charset="0"/>
              </a:rPr>
              <a:t> 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A7D962-C2FC-1941-9446-C86C85913E1A}"/>
              </a:ext>
            </a:extLst>
          </p:cNvPr>
          <p:cNvSpPr/>
          <p:nvPr/>
        </p:nvSpPr>
        <p:spPr>
          <a:xfrm>
            <a:off x="2808337" y="189273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9D13FD-84F6-194B-9D9B-2C804966A676}"/>
              </a:ext>
            </a:extLst>
          </p:cNvPr>
          <p:cNvSpPr/>
          <p:nvPr/>
        </p:nvSpPr>
        <p:spPr>
          <a:xfrm>
            <a:off x="2808336" y="2252907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B77FBE-9A6E-214F-9551-8E0E8284E6CF}"/>
              </a:ext>
            </a:extLst>
          </p:cNvPr>
          <p:cNvSpPr/>
          <p:nvPr/>
        </p:nvSpPr>
        <p:spPr>
          <a:xfrm>
            <a:off x="2799730" y="261997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AF0B0C-960E-2F4E-9F18-31A0C9BB4F14}"/>
              </a:ext>
            </a:extLst>
          </p:cNvPr>
          <p:cNvSpPr/>
          <p:nvPr/>
        </p:nvSpPr>
        <p:spPr>
          <a:xfrm>
            <a:off x="2798506" y="299445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870540-A848-914D-B641-E9D5C249D8B2}"/>
              </a:ext>
            </a:extLst>
          </p:cNvPr>
          <p:cNvSpPr/>
          <p:nvPr/>
        </p:nvSpPr>
        <p:spPr>
          <a:xfrm>
            <a:off x="2801573" y="337641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42B9D6-0E05-EE49-975E-0147E17F3EC8}"/>
              </a:ext>
            </a:extLst>
          </p:cNvPr>
          <p:cNvSpPr/>
          <p:nvPr/>
        </p:nvSpPr>
        <p:spPr>
          <a:xfrm>
            <a:off x="2801572" y="3736596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0C0C036-74BB-AB43-B1D6-DFCF75B79DF0}"/>
              </a:ext>
            </a:extLst>
          </p:cNvPr>
          <p:cNvSpPr/>
          <p:nvPr/>
        </p:nvSpPr>
        <p:spPr>
          <a:xfrm>
            <a:off x="2807714" y="410365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D2BB44-CDD5-B346-9688-3367E637ADFB}"/>
              </a:ext>
            </a:extLst>
          </p:cNvPr>
          <p:cNvSpPr/>
          <p:nvPr/>
        </p:nvSpPr>
        <p:spPr>
          <a:xfrm>
            <a:off x="2806490" y="447813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65535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72A5235-43AF-1B40-B137-C10AA7F7D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28" y="4061540"/>
            <a:ext cx="696234" cy="6676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82B08CE-D9EB-DA4F-AC16-7D0A25920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705" y="1944329"/>
            <a:ext cx="675641" cy="675641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0B27D09-28AC-5E49-8A73-D2A9890A730F}"/>
              </a:ext>
            </a:extLst>
          </p:cNvPr>
          <p:cNvCxnSpPr>
            <a:cxnSpLocks/>
          </p:cNvCxnSpPr>
          <p:nvPr/>
        </p:nvCxnSpPr>
        <p:spPr>
          <a:xfrm>
            <a:off x="1684345" y="2511214"/>
            <a:ext cx="987446" cy="70496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3AED9C8-923A-1545-BCCD-B9F0FBA9F5E3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1684346" y="2282150"/>
            <a:ext cx="997396" cy="54029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FF30A55-8A60-8148-8D67-57C683773BAA}"/>
              </a:ext>
            </a:extLst>
          </p:cNvPr>
          <p:cNvCxnSpPr>
            <a:cxnSpLocks/>
          </p:cNvCxnSpPr>
          <p:nvPr/>
        </p:nvCxnSpPr>
        <p:spPr>
          <a:xfrm flipV="1">
            <a:off x="1725862" y="3984147"/>
            <a:ext cx="945929" cy="27430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2ABEDFD-202E-2D44-9427-EF802A0AF23F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1725862" y="4395351"/>
            <a:ext cx="975726" cy="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AABB797-4A17-1544-B3C4-82680A30EE32}"/>
              </a:ext>
            </a:extLst>
          </p:cNvPr>
          <p:cNvCxnSpPr>
            <a:cxnSpLocks/>
          </p:cNvCxnSpPr>
          <p:nvPr/>
        </p:nvCxnSpPr>
        <p:spPr>
          <a:xfrm>
            <a:off x="1725862" y="4578548"/>
            <a:ext cx="965781" cy="10751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30DCCB59-CDE3-EA4D-ABE6-8D23C360494F}"/>
              </a:ext>
            </a:extLst>
          </p:cNvPr>
          <p:cNvSpPr txBox="1"/>
          <p:nvPr/>
        </p:nvSpPr>
        <p:spPr>
          <a:xfrm>
            <a:off x="1725860" y="5462028"/>
            <a:ext cx="146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socket()</a:t>
            </a:r>
          </a:p>
        </p:txBody>
      </p:sp>
      <p:sp>
        <p:nvSpPr>
          <p:cNvPr id="57" name="Right Brace 56">
            <a:extLst>
              <a:ext uri="{FF2B5EF4-FFF2-40B4-BE49-F238E27FC236}">
                <a16:creationId xmlns:a16="http://schemas.microsoft.com/office/drawing/2014/main" id="{1EC6DD4A-A5B4-2B40-B20E-6548EC31F4EB}"/>
              </a:ext>
            </a:extLst>
          </p:cNvPr>
          <p:cNvSpPr/>
          <p:nvPr/>
        </p:nvSpPr>
        <p:spPr>
          <a:xfrm rot="5400000">
            <a:off x="1998234" y="4778523"/>
            <a:ext cx="411134" cy="955880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D0E7A83-12D6-A54C-A2F0-B8674F37D0C1}"/>
              </a:ext>
            </a:extLst>
          </p:cNvPr>
          <p:cNvSpPr txBox="1"/>
          <p:nvPr/>
        </p:nvSpPr>
        <p:spPr>
          <a:xfrm>
            <a:off x="3227134" y="5462028"/>
            <a:ext cx="818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Ports</a:t>
            </a:r>
          </a:p>
        </p:txBody>
      </p:sp>
      <p:sp>
        <p:nvSpPr>
          <p:cNvPr id="59" name="Right Brace 58">
            <a:extLst>
              <a:ext uri="{FF2B5EF4-FFF2-40B4-BE49-F238E27FC236}">
                <a16:creationId xmlns:a16="http://schemas.microsoft.com/office/drawing/2014/main" id="{857D67C5-E92B-4546-8281-BE0214F42CE3}"/>
              </a:ext>
            </a:extLst>
          </p:cNvPr>
          <p:cNvSpPr/>
          <p:nvPr/>
        </p:nvSpPr>
        <p:spPr>
          <a:xfrm rot="5400000">
            <a:off x="3364045" y="4471002"/>
            <a:ext cx="433470" cy="1548581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5">
            <a:extLst>
              <a:ext uri="{FF2B5EF4-FFF2-40B4-BE49-F238E27FC236}">
                <a16:creationId xmlns:a16="http://schemas.microsoft.com/office/drawing/2014/main" id="{1ECA4C59-ADA9-CD44-A35E-73370FC47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0316" y="3990142"/>
            <a:ext cx="2551987" cy="1122226"/>
          </a:xfrm>
          <a:prstGeom prst="rect">
            <a:avLst/>
          </a:prstGeom>
          <a:solidFill>
            <a:srgbClr val="3C82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 err="1">
                <a:solidFill>
                  <a:srgbClr val="FFFFFF"/>
                </a:solidFill>
              </a:rPr>
              <a:t>Src</a:t>
            </a:r>
            <a:r>
              <a:rPr lang="en-US" altLang="en-US" sz="2400" b="0" dirty="0">
                <a:solidFill>
                  <a:srgbClr val="FFFFFF"/>
                </a:solidFill>
              </a:rPr>
              <a:t> IP, </a:t>
            </a:r>
            <a:r>
              <a:rPr lang="en-US" altLang="en-US" sz="2400" b="0" dirty="0" err="1">
                <a:solidFill>
                  <a:srgbClr val="FFFFFF"/>
                </a:solidFill>
              </a:rPr>
              <a:t>Dst</a:t>
            </a:r>
            <a:r>
              <a:rPr lang="en-US" altLang="en-US" sz="2400" b="0" dirty="0">
                <a:solidFill>
                  <a:srgbClr val="FFFFFF"/>
                </a:solidFill>
              </a:rPr>
              <a:t> IP,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FFFF"/>
                </a:solidFill>
              </a:rPr>
              <a:t>Tp</a:t>
            </a:r>
            <a:r>
              <a:rPr lang="en-US" altLang="en-US" sz="2400" dirty="0">
                <a:solidFill>
                  <a:srgbClr val="FFFFFF"/>
                </a:solidFill>
              </a:rPr>
              <a:t> Protocol</a:t>
            </a:r>
            <a:endParaRPr lang="en-US" altLang="en-US" sz="2400" b="0" dirty="0">
              <a:solidFill>
                <a:srgbClr val="FFFFFF"/>
              </a:solidFill>
            </a:endParaRPr>
          </a:p>
        </p:txBody>
      </p:sp>
      <p:sp>
        <p:nvSpPr>
          <p:cNvPr id="65" name="Rectangle 6">
            <a:extLst>
              <a:ext uri="{FF2B5EF4-FFF2-40B4-BE49-F238E27FC236}">
                <a16:creationId xmlns:a16="http://schemas.microsoft.com/office/drawing/2014/main" id="{34918B52-19C7-E841-9025-AB6B1B39C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0316" y="2860790"/>
            <a:ext cx="2551987" cy="1125156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 err="1">
                <a:solidFill>
                  <a:srgbClr val="FFFFFF"/>
                </a:solidFill>
              </a:rPr>
              <a:t>Src</a:t>
            </a:r>
            <a:r>
              <a:rPr lang="en-US" altLang="en-US" sz="2400" b="0" dirty="0">
                <a:solidFill>
                  <a:srgbClr val="FFFFFF"/>
                </a:solidFill>
              </a:rPr>
              <a:t> port, </a:t>
            </a:r>
            <a:r>
              <a:rPr lang="en-US" altLang="en-US" sz="2400" b="0" dirty="0" err="1">
                <a:solidFill>
                  <a:srgbClr val="FFFFFF"/>
                </a:solidFill>
              </a:rPr>
              <a:t>Dst</a:t>
            </a:r>
            <a:r>
              <a:rPr lang="en-US" altLang="en-US" sz="2400" b="0" dirty="0">
                <a:solidFill>
                  <a:srgbClr val="FFFFFF"/>
                </a:solidFill>
              </a:rPr>
              <a:t> port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1FBA3BA-B34E-2E4B-940B-4ED7759C914C}"/>
              </a:ext>
            </a:extLst>
          </p:cNvPr>
          <p:cNvGrpSpPr/>
          <p:nvPr/>
        </p:nvGrpSpPr>
        <p:grpSpPr>
          <a:xfrm>
            <a:off x="10670715" y="3323599"/>
            <a:ext cx="762000" cy="304800"/>
            <a:chOff x="4113213" y="3733800"/>
            <a:chExt cx="762000" cy="304800"/>
          </a:xfrm>
        </p:grpSpPr>
        <p:sp>
          <p:nvSpPr>
            <p:cNvPr id="69" name="Rectangle 5">
              <a:extLst>
                <a:ext uri="{FF2B5EF4-FFF2-40B4-BE49-F238E27FC236}">
                  <a16:creationId xmlns:a16="http://schemas.microsoft.com/office/drawing/2014/main" id="{3D02F52A-BF47-E349-BD69-18D47E2D243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265613" y="3733800"/>
              <a:ext cx="609600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70" name="Rectangle 6">
              <a:extLst>
                <a:ext uri="{FF2B5EF4-FFF2-40B4-BE49-F238E27FC236}">
                  <a16:creationId xmlns:a16="http://schemas.microsoft.com/office/drawing/2014/main" id="{2C8B88D4-A394-704A-81C8-1F12A13D751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113213" y="3733800"/>
              <a:ext cx="228600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7B039F8-5211-E647-9149-E6E000ACB60B}"/>
              </a:ext>
            </a:extLst>
          </p:cNvPr>
          <p:cNvGrpSpPr/>
          <p:nvPr/>
        </p:nvGrpSpPr>
        <p:grpSpPr>
          <a:xfrm>
            <a:off x="10672302" y="4404260"/>
            <a:ext cx="983671" cy="304801"/>
            <a:chOff x="3117267" y="4662057"/>
            <a:chExt cx="983671" cy="304801"/>
          </a:xfrm>
        </p:grpSpPr>
        <p:sp>
          <p:nvSpPr>
            <p:cNvPr id="77" name="Rectangle 8">
              <a:extLst>
                <a:ext uri="{FF2B5EF4-FFF2-40B4-BE49-F238E27FC236}">
                  <a16:creationId xmlns:a16="http://schemas.microsoft.com/office/drawing/2014/main" id="{EC4F4792-D029-D940-8DA8-3DFFDEE8668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193467" y="4662057"/>
              <a:ext cx="304800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78" name="Rectangle 9">
              <a:extLst>
                <a:ext uri="{FF2B5EF4-FFF2-40B4-BE49-F238E27FC236}">
                  <a16:creationId xmlns:a16="http://schemas.microsoft.com/office/drawing/2014/main" id="{2768FCEB-FCC0-9D47-9EA7-70D49E3406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117267" y="4662057"/>
              <a:ext cx="1524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79" name="Rectangle 4">
              <a:extLst>
                <a:ext uri="{FF2B5EF4-FFF2-40B4-BE49-F238E27FC236}">
                  <a16:creationId xmlns:a16="http://schemas.microsoft.com/office/drawing/2014/main" id="{B762EA08-7B22-E245-A8DE-16DD7EC8E6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1338" y="4662058"/>
              <a:ext cx="609600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82BD5FEB-EC86-9A44-A10D-EFA600A6F0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073" y="1373267"/>
            <a:ext cx="918599" cy="56034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EFCE11-E1BF-DD44-AF91-8F23BE5F22B2}"/>
              </a:ext>
            </a:extLst>
          </p:cNvPr>
          <p:cNvCxnSpPr/>
          <p:nvPr/>
        </p:nvCxnSpPr>
        <p:spPr>
          <a:xfrm flipH="1">
            <a:off x="7802291" y="1915504"/>
            <a:ext cx="2666794" cy="798138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106DDFD-9B70-954F-847E-C18DC14D2F16}"/>
              </a:ext>
            </a:extLst>
          </p:cNvPr>
          <p:cNvCxnSpPr>
            <a:cxnSpLocks/>
          </p:cNvCxnSpPr>
          <p:nvPr/>
        </p:nvCxnSpPr>
        <p:spPr>
          <a:xfrm flipH="1">
            <a:off x="10312303" y="2067480"/>
            <a:ext cx="1120412" cy="650358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CA4C1874-5F12-B441-9A8B-747A36028B93}"/>
              </a:ext>
            </a:extLst>
          </p:cNvPr>
          <p:cNvSpPr txBox="1"/>
          <p:nvPr/>
        </p:nvSpPr>
        <p:spPr>
          <a:xfrm>
            <a:off x="5371472" y="2794020"/>
            <a:ext cx="2138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Denotes an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attachment point </a:t>
            </a:r>
            <a:r>
              <a:rPr lang="en-US" dirty="0">
                <a:latin typeface="Helvetica" pitchFamily="2" charset="0"/>
              </a:rPr>
              <a:t>with the network.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15046E7-6995-5A4D-A9D7-CCAC9F10D94C}"/>
              </a:ext>
            </a:extLst>
          </p:cNvPr>
          <p:cNvSpPr txBox="1"/>
          <p:nvPr/>
        </p:nvSpPr>
        <p:spPr>
          <a:xfrm>
            <a:off x="5418182" y="5462028"/>
            <a:ext cx="2138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Each IP address comes with a full copy of its own ports.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84A90FB-08AE-224E-9857-968B41DE4A50}"/>
              </a:ext>
            </a:extLst>
          </p:cNvPr>
          <p:cNvCxnSpPr/>
          <p:nvPr/>
        </p:nvCxnSpPr>
        <p:spPr>
          <a:xfrm>
            <a:off x="4519150" y="1892730"/>
            <a:ext cx="642785" cy="40884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8E63183-7D92-1744-AAF5-91625E7FFDDC}"/>
              </a:ext>
            </a:extLst>
          </p:cNvPr>
          <p:cNvCxnSpPr>
            <a:cxnSpLocks/>
          </p:cNvCxnSpPr>
          <p:nvPr/>
        </p:nvCxnSpPr>
        <p:spPr>
          <a:xfrm flipV="1">
            <a:off x="4469918" y="2619970"/>
            <a:ext cx="668611" cy="2165386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9792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2F6C1-0987-F141-996E-768AAB802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Demultiplexing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04E525-13F0-5E4F-B52F-8DF67B72D08C}"/>
              </a:ext>
            </a:extLst>
          </p:cNvPr>
          <p:cNvSpPr/>
          <p:nvPr/>
        </p:nvSpPr>
        <p:spPr>
          <a:xfrm>
            <a:off x="838199" y="1656648"/>
            <a:ext cx="4441723" cy="4301700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B0ED4C-0773-8946-A543-73598899D6EF}"/>
              </a:ext>
            </a:extLst>
          </p:cNvPr>
          <p:cNvSpPr txBox="1"/>
          <p:nvPr/>
        </p:nvSpPr>
        <p:spPr>
          <a:xfrm>
            <a:off x="1598970" y="6141544"/>
            <a:ext cx="2920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Machine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F55065-ECF3-A24D-A0F1-43034EAD81F4}"/>
              </a:ext>
            </a:extLst>
          </p:cNvPr>
          <p:cNvSpPr/>
          <p:nvPr/>
        </p:nvSpPr>
        <p:spPr>
          <a:xfrm>
            <a:off x="5279922" y="1919269"/>
            <a:ext cx="1799304" cy="676447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48FD2F-0E29-2342-AE24-A7DB3CB4DF0E}"/>
              </a:ext>
            </a:extLst>
          </p:cNvPr>
          <p:cNvSpPr/>
          <p:nvPr/>
        </p:nvSpPr>
        <p:spPr>
          <a:xfrm>
            <a:off x="5279922" y="4652549"/>
            <a:ext cx="1799304" cy="676447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DBB85E-FC1F-1740-99EA-237505E37BA3}"/>
              </a:ext>
            </a:extLst>
          </p:cNvPr>
          <p:cNvSpPr txBox="1"/>
          <p:nvPr/>
        </p:nvSpPr>
        <p:spPr>
          <a:xfrm>
            <a:off x="5279922" y="1995882"/>
            <a:ext cx="1681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IP </a:t>
            </a:r>
            <a:r>
              <a:rPr lang="en-US" sz="2800" dirty="0" err="1">
                <a:latin typeface="Helvetica" pitchFamily="2" charset="0"/>
              </a:rPr>
              <a:t>addr</a:t>
            </a:r>
            <a:r>
              <a:rPr lang="en-US" sz="2800" dirty="0">
                <a:latin typeface="Helvetica" pitchFamily="2" charset="0"/>
              </a:rPr>
              <a:t>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617D67-6785-A047-8B6E-98A9CA851F99}"/>
              </a:ext>
            </a:extLst>
          </p:cNvPr>
          <p:cNvSpPr txBox="1"/>
          <p:nvPr/>
        </p:nvSpPr>
        <p:spPr>
          <a:xfrm>
            <a:off x="5338916" y="4729162"/>
            <a:ext cx="1681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IP </a:t>
            </a:r>
            <a:r>
              <a:rPr lang="en-US" sz="2800" dirty="0" err="1">
                <a:latin typeface="Helvetica" pitchFamily="2" charset="0"/>
              </a:rPr>
              <a:t>addr</a:t>
            </a:r>
            <a:r>
              <a:rPr lang="en-US" sz="2800" dirty="0">
                <a:latin typeface="Helvetica" pitchFamily="2" charset="0"/>
              </a:rPr>
              <a:t> 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A7D962-C2FC-1941-9446-C86C85913E1A}"/>
              </a:ext>
            </a:extLst>
          </p:cNvPr>
          <p:cNvSpPr/>
          <p:nvPr/>
        </p:nvSpPr>
        <p:spPr>
          <a:xfrm>
            <a:off x="2808337" y="189273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9D13FD-84F6-194B-9D9B-2C804966A676}"/>
              </a:ext>
            </a:extLst>
          </p:cNvPr>
          <p:cNvSpPr/>
          <p:nvPr/>
        </p:nvSpPr>
        <p:spPr>
          <a:xfrm>
            <a:off x="2808336" y="2252907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B77FBE-9A6E-214F-9551-8E0E8284E6CF}"/>
              </a:ext>
            </a:extLst>
          </p:cNvPr>
          <p:cNvSpPr/>
          <p:nvPr/>
        </p:nvSpPr>
        <p:spPr>
          <a:xfrm>
            <a:off x="2799730" y="261997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AF0B0C-960E-2F4E-9F18-31A0C9BB4F14}"/>
              </a:ext>
            </a:extLst>
          </p:cNvPr>
          <p:cNvSpPr/>
          <p:nvPr/>
        </p:nvSpPr>
        <p:spPr>
          <a:xfrm>
            <a:off x="2798506" y="299445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870540-A848-914D-B641-E9D5C249D8B2}"/>
              </a:ext>
            </a:extLst>
          </p:cNvPr>
          <p:cNvSpPr/>
          <p:nvPr/>
        </p:nvSpPr>
        <p:spPr>
          <a:xfrm>
            <a:off x="2801573" y="337641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42B9D6-0E05-EE49-975E-0147E17F3EC8}"/>
              </a:ext>
            </a:extLst>
          </p:cNvPr>
          <p:cNvSpPr/>
          <p:nvPr/>
        </p:nvSpPr>
        <p:spPr>
          <a:xfrm>
            <a:off x="2801572" y="3736596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0C0C036-74BB-AB43-B1D6-DFCF75B79DF0}"/>
              </a:ext>
            </a:extLst>
          </p:cNvPr>
          <p:cNvSpPr/>
          <p:nvPr/>
        </p:nvSpPr>
        <p:spPr>
          <a:xfrm>
            <a:off x="2807714" y="410365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D2BB44-CDD5-B346-9688-3367E637ADFB}"/>
              </a:ext>
            </a:extLst>
          </p:cNvPr>
          <p:cNvSpPr/>
          <p:nvPr/>
        </p:nvSpPr>
        <p:spPr>
          <a:xfrm>
            <a:off x="2806490" y="447813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65535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72A5235-43AF-1B40-B137-C10AA7F7D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28" y="4061540"/>
            <a:ext cx="696234" cy="6676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82B08CE-D9EB-DA4F-AC16-7D0A25920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705" y="1944329"/>
            <a:ext cx="675641" cy="675641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0B27D09-28AC-5E49-8A73-D2A9890A730F}"/>
              </a:ext>
            </a:extLst>
          </p:cNvPr>
          <p:cNvCxnSpPr>
            <a:cxnSpLocks/>
          </p:cNvCxnSpPr>
          <p:nvPr/>
        </p:nvCxnSpPr>
        <p:spPr>
          <a:xfrm>
            <a:off x="1684345" y="2511214"/>
            <a:ext cx="987446" cy="70496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3AED9C8-923A-1545-BCCD-B9F0FBA9F5E3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1684346" y="2282150"/>
            <a:ext cx="997396" cy="54029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FF30A55-8A60-8148-8D67-57C683773BAA}"/>
              </a:ext>
            </a:extLst>
          </p:cNvPr>
          <p:cNvCxnSpPr>
            <a:cxnSpLocks/>
          </p:cNvCxnSpPr>
          <p:nvPr/>
        </p:nvCxnSpPr>
        <p:spPr>
          <a:xfrm flipV="1">
            <a:off x="1725862" y="3984147"/>
            <a:ext cx="945929" cy="27430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2ABEDFD-202E-2D44-9427-EF802A0AF23F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1725862" y="4395351"/>
            <a:ext cx="975726" cy="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AABB797-4A17-1544-B3C4-82680A30EE32}"/>
              </a:ext>
            </a:extLst>
          </p:cNvPr>
          <p:cNvCxnSpPr>
            <a:cxnSpLocks/>
          </p:cNvCxnSpPr>
          <p:nvPr/>
        </p:nvCxnSpPr>
        <p:spPr>
          <a:xfrm>
            <a:off x="1725862" y="4578548"/>
            <a:ext cx="965781" cy="10751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30DCCB59-CDE3-EA4D-ABE6-8D23C360494F}"/>
              </a:ext>
            </a:extLst>
          </p:cNvPr>
          <p:cNvSpPr txBox="1"/>
          <p:nvPr/>
        </p:nvSpPr>
        <p:spPr>
          <a:xfrm>
            <a:off x="1725860" y="5462028"/>
            <a:ext cx="146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socket()</a:t>
            </a:r>
          </a:p>
        </p:txBody>
      </p:sp>
      <p:sp>
        <p:nvSpPr>
          <p:cNvPr id="57" name="Right Brace 56">
            <a:extLst>
              <a:ext uri="{FF2B5EF4-FFF2-40B4-BE49-F238E27FC236}">
                <a16:creationId xmlns:a16="http://schemas.microsoft.com/office/drawing/2014/main" id="{1EC6DD4A-A5B4-2B40-B20E-6548EC31F4EB}"/>
              </a:ext>
            </a:extLst>
          </p:cNvPr>
          <p:cNvSpPr/>
          <p:nvPr/>
        </p:nvSpPr>
        <p:spPr>
          <a:xfrm rot="5400000">
            <a:off x="1998234" y="4778523"/>
            <a:ext cx="411134" cy="955880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D0E7A83-12D6-A54C-A2F0-B8674F37D0C1}"/>
              </a:ext>
            </a:extLst>
          </p:cNvPr>
          <p:cNvSpPr txBox="1"/>
          <p:nvPr/>
        </p:nvSpPr>
        <p:spPr>
          <a:xfrm>
            <a:off x="3227134" y="5462028"/>
            <a:ext cx="818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Ports</a:t>
            </a:r>
          </a:p>
        </p:txBody>
      </p:sp>
      <p:sp>
        <p:nvSpPr>
          <p:cNvPr id="59" name="Right Brace 58">
            <a:extLst>
              <a:ext uri="{FF2B5EF4-FFF2-40B4-BE49-F238E27FC236}">
                <a16:creationId xmlns:a16="http://schemas.microsoft.com/office/drawing/2014/main" id="{857D67C5-E92B-4546-8281-BE0214F42CE3}"/>
              </a:ext>
            </a:extLst>
          </p:cNvPr>
          <p:cNvSpPr/>
          <p:nvPr/>
        </p:nvSpPr>
        <p:spPr>
          <a:xfrm rot="5400000">
            <a:off x="3364045" y="4471002"/>
            <a:ext cx="433470" cy="1548581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5">
            <a:extLst>
              <a:ext uri="{FF2B5EF4-FFF2-40B4-BE49-F238E27FC236}">
                <a16:creationId xmlns:a16="http://schemas.microsoft.com/office/drawing/2014/main" id="{1ECA4C59-ADA9-CD44-A35E-73370FC47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0316" y="3990142"/>
            <a:ext cx="2551987" cy="1122226"/>
          </a:xfrm>
          <a:prstGeom prst="rect">
            <a:avLst/>
          </a:prstGeom>
          <a:solidFill>
            <a:srgbClr val="3C82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 err="1">
                <a:solidFill>
                  <a:srgbClr val="FFFFFF"/>
                </a:solidFill>
              </a:rPr>
              <a:t>Src</a:t>
            </a:r>
            <a:r>
              <a:rPr lang="en-US" altLang="en-US" sz="2400" b="0" dirty="0">
                <a:solidFill>
                  <a:srgbClr val="FFFFFF"/>
                </a:solidFill>
              </a:rPr>
              <a:t> IP, </a:t>
            </a:r>
            <a:r>
              <a:rPr lang="en-US" altLang="en-US" sz="2400" b="0" dirty="0" err="1">
                <a:solidFill>
                  <a:srgbClr val="FFFFFF"/>
                </a:solidFill>
              </a:rPr>
              <a:t>Dst</a:t>
            </a:r>
            <a:r>
              <a:rPr lang="en-US" altLang="en-US" sz="2400" b="0" dirty="0">
                <a:solidFill>
                  <a:srgbClr val="FFFFFF"/>
                </a:solidFill>
              </a:rPr>
              <a:t> IP,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FFFF"/>
                </a:solidFill>
              </a:rPr>
              <a:t>Tp</a:t>
            </a:r>
            <a:r>
              <a:rPr lang="en-US" altLang="en-US" sz="2400" dirty="0">
                <a:solidFill>
                  <a:srgbClr val="FFFFFF"/>
                </a:solidFill>
              </a:rPr>
              <a:t> Protocol</a:t>
            </a:r>
            <a:endParaRPr lang="en-US" altLang="en-US" sz="2400" b="0" dirty="0">
              <a:solidFill>
                <a:srgbClr val="FFFFFF"/>
              </a:solidFill>
            </a:endParaRPr>
          </a:p>
        </p:txBody>
      </p:sp>
      <p:sp>
        <p:nvSpPr>
          <p:cNvPr id="65" name="Rectangle 6">
            <a:extLst>
              <a:ext uri="{FF2B5EF4-FFF2-40B4-BE49-F238E27FC236}">
                <a16:creationId xmlns:a16="http://schemas.microsoft.com/office/drawing/2014/main" id="{34918B52-19C7-E841-9025-AB6B1B39C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0316" y="2860790"/>
            <a:ext cx="2551987" cy="1125156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 err="1">
                <a:solidFill>
                  <a:srgbClr val="FFFFFF"/>
                </a:solidFill>
              </a:rPr>
              <a:t>Src</a:t>
            </a:r>
            <a:r>
              <a:rPr lang="en-US" altLang="en-US" sz="2400" b="0" dirty="0">
                <a:solidFill>
                  <a:srgbClr val="FFFFFF"/>
                </a:solidFill>
              </a:rPr>
              <a:t> port, </a:t>
            </a:r>
            <a:r>
              <a:rPr lang="en-US" altLang="en-US" sz="2400" b="0" dirty="0" err="1">
                <a:solidFill>
                  <a:srgbClr val="FFFFFF"/>
                </a:solidFill>
              </a:rPr>
              <a:t>Dst</a:t>
            </a:r>
            <a:r>
              <a:rPr lang="en-US" altLang="en-US" sz="2400" b="0" dirty="0">
                <a:solidFill>
                  <a:srgbClr val="FFFFFF"/>
                </a:solidFill>
              </a:rPr>
              <a:t> port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1FBA3BA-B34E-2E4B-940B-4ED7759C914C}"/>
              </a:ext>
            </a:extLst>
          </p:cNvPr>
          <p:cNvGrpSpPr/>
          <p:nvPr/>
        </p:nvGrpSpPr>
        <p:grpSpPr>
          <a:xfrm>
            <a:off x="10670715" y="3323599"/>
            <a:ext cx="762000" cy="304800"/>
            <a:chOff x="4113213" y="3733800"/>
            <a:chExt cx="762000" cy="304800"/>
          </a:xfrm>
        </p:grpSpPr>
        <p:sp>
          <p:nvSpPr>
            <p:cNvPr id="69" name="Rectangle 5">
              <a:extLst>
                <a:ext uri="{FF2B5EF4-FFF2-40B4-BE49-F238E27FC236}">
                  <a16:creationId xmlns:a16="http://schemas.microsoft.com/office/drawing/2014/main" id="{3D02F52A-BF47-E349-BD69-18D47E2D243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265613" y="3733800"/>
              <a:ext cx="609600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70" name="Rectangle 6">
              <a:extLst>
                <a:ext uri="{FF2B5EF4-FFF2-40B4-BE49-F238E27FC236}">
                  <a16:creationId xmlns:a16="http://schemas.microsoft.com/office/drawing/2014/main" id="{2C8B88D4-A394-704A-81C8-1F12A13D751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113213" y="3733800"/>
              <a:ext cx="228600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7B039F8-5211-E647-9149-E6E000ACB60B}"/>
              </a:ext>
            </a:extLst>
          </p:cNvPr>
          <p:cNvGrpSpPr/>
          <p:nvPr/>
        </p:nvGrpSpPr>
        <p:grpSpPr>
          <a:xfrm>
            <a:off x="10672302" y="4404260"/>
            <a:ext cx="983671" cy="304801"/>
            <a:chOff x="3117267" y="4662057"/>
            <a:chExt cx="983671" cy="304801"/>
          </a:xfrm>
        </p:grpSpPr>
        <p:sp>
          <p:nvSpPr>
            <p:cNvPr id="77" name="Rectangle 8">
              <a:extLst>
                <a:ext uri="{FF2B5EF4-FFF2-40B4-BE49-F238E27FC236}">
                  <a16:creationId xmlns:a16="http://schemas.microsoft.com/office/drawing/2014/main" id="{EC4F4792-D029-D940-8DA8-3DFFDEE8668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193467" y="4662057"/>
              <a:ext cx="304800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78" name="Rectangle 9">
              <a:extLst>
                <a:ext uri="{FF2B5EF4-FFF2-40B4-BE49-F238E27FC236}">
                  <a16:creationId xmlns:a16="http://schemas.microsoft.com/office/drawing/2014/main" id="{2768FCEB-FCC0-9D47-9EA7-70D49E3406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117267" y="4662057"/>
              <a:ext cx="1524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79" name="Rectangle 4">
              <a:extLst>
                <a:ext uri="{FF2B5EF4-FFF2-40B4-BE49-F238E27FC236}">
                  <a16:creationId xmlns:a16="http://schemas.microsoft.com/office/drawing/2014/main" id="{B762EA08-7B22-E245-A8DE-16DD7EC8E6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1338" y="4662058"/>
              <a:ext cx="609600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350420EB-6637-F64E-A584-2826A6DA9100}"/>
              </a:ext>
            </a:extLst>
          </p:cNvPr>
          <p:cNvSpPr txBox="1"/>
          <p:nvPr/>
        </p:nvSpPr>
        <p:spPr>
          <a:xfrm>
            <a:off x="7841433" y="610782"/>
            <a:ext cx="34363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Connection lookup: </a:t>
            </a:r>
            <a:r>
              <a:rPr lang="en-US" sz="2400" dirty="0">
                <a:latin typeface="Helvetica" pitchFamily="2" charset="0"/>
              </a:rPr>
              <a:t>The operating system does a lookup using these data to determine the right socket and app.</a:t>
            </a:r>
          </a:p>
          <a:p>
            <a:r>
              <a:rPr lang="en-US" sz="2400" dirty="0">
                <a:latin typeface="Helvetica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0A7F28-BDCD-FC4B-9DD5-8B48DE381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6074" y="2282673"/>
            <a:ext cx="721258" cy="8500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B577F8-6D08-A94D-A04B-306146AD87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7513" y="4099291"/>
            <a:ext cx="622677" cy="58676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464C94A-73E8-D140-9764-A86C5DB8B7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1270" y="3181370"/>
            <a:ext cx="756062" cy="756062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924E0F8-FA5B-294B-9537-81B4CCDC872B}"/>
              </a:ext>
            </a:extLst>
          </p:cNvPr>
          <p:cNvSpPr txBox="1"/>
          <p:nvPr/>
        </p:nvSpPr>
        <p:spPr>
          <a:xfrm>
            <a:off x="5371472" y="2794020"/>
            <a:ext cx="2138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Denotes an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attachment point </a:t>
            </a:r>
            <a:r>
              <a:rPr lang="en-US" dirty="0">
                <a:latin typeface="Helvetica" pitchFamily="2" charset="0"/>
              </a:rPr>
              <a:t>with the network.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B865EA0-52AB-A34C-A282-922AF3B255DD}"/>
              </a:ext>
            </a:extLst>
          </p:cNvPr>
          <p:cNvSpPr txBox="1"/>
          <p:nvPr/>
        </p:nvSpPr>
        <p:spPr>
          <a:xfrm>
            <a:off x="5418182" y="5462028"/>
            <a:ext cx="2138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Each IP address comes with a full copy of its own ports.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EF5EF31-B787-334F-9AC8-0DAFB82BFCF0}"/>
              </a:ext>
            </a:extLst>
          </p:cNvPr>
          <p:cNvCxnSpPr/>
          <p:nvPr/>
        </p:nvCxnSpPr>
        <p:spPr>
          <a:xfrm>
            <a:off x="4519150" y="1892730"/>
            <a:ext cx="642785" cy="40884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5569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2F6C1-0987-F141-996E-768AAB802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Demultiplexing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04E525-13F0-5E4F-B52F-8DF67B72D08C}"/>
              </a:ext>
            </a:extLst>
          </p:cNvPr>
          <p:cNvSpPr/>
          <p:nvPr/>
        </p:nvSpPr>
        <p:spPr>
          <a:xfrm>
            <a:off x="838199" y="1656648"/>
            <a:ext cx="4441723" cy="4301700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B0ED4C-0773-8946-A543-73598899D6EF}"/>
              </a:ext>
            </a:extLst>
          </p:cNvPr>
          <p:cNvSpPr txBox="1"/>
          <p:nvPr/>
        </p:nvSpPr>
        <p:spPr>
          <a:xfrm>
            <a:off x="1598970" y="6141544"/>
            <a:ext cx="2920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Machine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F55065-ECF3-A24D-A0F1-43034EAD81F4}"/>
              </a:ext>
            </a:extLst>
          </p:cNvPr>
          <p:cNvSpPr/>
          <p:nvPr/>
        </p:nvSpPr>
        <p:spPr>
          <a:xfrm>
            <a:off x="5279922" y="1919269"/>
            <a:ext cx="1799304" cy="676447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48FD2F-0E29-2342-AE24-A7DB3CB4DF0E}"/>
              </a:ext>
            </a:extLst>
          </p:cNvPr>
          <p:cNvSpPr/>
          <p:nvPr/>
        </p:nvSpPr>
        <p:spPr>
          <a:xfrm>
            <a:off x="5279922" y="4652549"/>
            <a:ext cx="1799304" cy="676447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DBB85E-FC1F-1740-99EA-237505E37BA3}"/>
              </a:ext>
            </a:extLst>
          </p:cNvPr>
          <p:cNvSpPr txBox="1"/>
          <p:nvPr/>
        </p:nvSpPr>
        <p:spPr>
          <a:xfrm>
            <a:off x="5279922" y="1995882"/>
            <a:ext cx="1681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IP </a:t>
            </a:r>
            <a:r>
              <a:rPr lang="en-US" sz="2800" dirty="0" err="1">
                <a:latin typeface="Helvetica" pitchFamily="2" charset="0"/>
              </a:rPr>
              <a:t>addr</a:t>
            </a:r>
            <a:r>
              <a:rPr lang="en-US" sz="2800" dirty="0">
                <a:latin typeface="Helvetica" pitchFamily="2" charset="0"/>
              </a:rPr>
              <a:t>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617D67-6785-A047-8B6E-98A9CA851F99}"/>
              </a:ext>
            </a:extLst>
          </p:cNvPr>
          <p:cNvSpPr txBox="1"/>
          <p:nvPr/>
        </p:nvSpPr>
        <p:spPr>
          <a:xfrm>
            <a:off x="5338916" y="4729162"/>
            <a:ext cx="1681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IP </a:t>
            </a:r>
            <a:r>
              <a:rPr lang="en-US" sz="2800" dirty="0" err="1">
                <a:latin typeface="Helvetica" pitchFamily="2" charset="0"/>
              </a:rPr>
              <a:t>addr</a:t>
            </a:r>
            <a:r>
              <a:rPr lang="en-US" sz="2800" dirty="0">
                <a:latin typeface="Helvetica" pitchFamily="2" charset="0"/>
              </a:rPr>
              <a:t> 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A7D962-C2FC-1941-9446-C86C85913E1A}"/>
              </a:ext>
            </a:extLst>
          </p:cNvPr>
          <p:cNvSpPr/>
          <p:nvPr/>
        </p:nvSpPr>
        <p:spPr>
          <a:xfrm>
            <a:off x="2808337" y="189273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9D13FD-84F6-194B-9D9B-2C804966A676}"/>
              </a:ext>
            </a:extLst>
          </p:cNvPr>
          <p:cNvSpPr/>
          <p:nvPr/>
        </p:nvSpPr>
        <p:spPr>
          <a:xfrm>
            <a:off x="2808336" y="2252907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B77FBE-9A6E-214F-9551-8E0E8284E6CF}"/>
              </a:ext>
            </a:extLst>
          </p:cNvPr>
          <p:cNvSpPr/>
          <p:nvPr/>
        </p:nvSpPr>
        <p:spPr>
          <a:xfrm>
            <a:off x="2799730" y="261997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AF0B0C-960E-2F4E-9F18-31A0C9BB4F14}"/>
              </a:ext>
            </a:extLst>
          </p:cNvPr>
          <p:cNvSpPr/>
          <p:nvPr/>
        </p:nvSpPr>
        <p:spPr>
          <a:xfrm>
            <a:off x="2798506" y="299445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870540-A848-914D-B641-E9D5C249D8B2}"/>
              </a:ext>
            </a:extLst>
          </p:cNvPr>
          <p:cNvSpPr/>
          <p:nvPr/>
        </p:nvSpPr>
        <p:spPr>
          <a:xfrm>
            <a:off x="2801573" y="337641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42B9D6-0E05-EE49-975E-0147E17F3EC8}"/>
              </a:ext>
            </a:extLst>
          </p:cNvPr>
          <p:cNvSpPr/>
          <p:nvPr/>
        </p:nvSpPr>
        <p:spPr>
          <a:xfrm>
            <a:off x="2801572" y="3736596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0C0C036-74BB-AB43-B1D6-DFCF75B79DF0}"/>
              </a:ext>
            </a:extLst>
          </p:cNvPr>
          <p:cNvSpPr/>
          <p:nvPr/>
        </p:nvSpPr>
        <p:spPr>
          <a:xfrm>
            <a:off x="2807714" y="410365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D2BB44-CDD5-B346-9688-3367E637ADFB}"/>
              </a:ext>
            </a:extLst>
          </p:cNvPr>
          <p:cNvSpPr/>
          <p:nvPr/>
        </p:nvSpPr>
        <p:spPr>
          <a:xfrm>
            <a:off x="2806490" y="447813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65535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72A5235-43AF-1B40-B137-C10AA7F7D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28" y="4061540"/>
            <a:ext cx="696234" cy="6676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82B08CE-D9EB-DA4F-AC16-7D0A25920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705" y="1944329"/>
            <a:ext cx="675641" cy="675641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0B27D09-28AC-5E49-8A73-D2A9890A730F}"/>
              </a:ext>
            </a:extLst>
          </p:cNvPr>
          <p:cNvCxnSpPr>
            <a:cxnSpLocks/>
          </p:cNvCxnSpPr>
          <p:nvPr/>
        </p:nvCxnSpPr>
        <p:spPr>
          <a:xfrm>
            <a:off x="1684345" y="2511214"/>
            <a:ext cx="987446" cy="70496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3AED9C8-923A-1545-BCCD-B9F0FBA9F5E3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1684346" y="2282150"/>
            <a:ext cx="997396" cy="54029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FF30A55-8A60-8148-8D67-57C683773BAA}"/>
              </a:ext>
            </a:extLst>
          </p:cNvPr>
          <p:cNvCxnSpPr>
            <a:cxnSpLocks/>
          </p:cNvCxnSpPr>
          <p:nvPr/>
        </p:nvCxnSpPr>
        <p:spPr>
          <a:xfrm flipV="1">
            <a:off x="1725862" y="3984147"/>
            <a:ext cx="945929" cy="27430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2ABEDFD-202E-2D44-9427-EF802A0AF23F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1725862" y="4395351"/>
            <a:ext cx="975726" cy="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AABB797-4A17-1544-B3C4-82680A30EE32}"/>
              </a:ext>
            </a:extLst>
          </p:cNvPr>
          <p:cNvCxnSpPr>
            <a:cxnSpLocks/>
          </p:cNvCxnSpPr>
          <p:nvPr/>
        </p:nvCxnSpPr>
        <p:spPr>
          <a:xfrm>
            <a:off x="1725862" y="4578548"/>
            <a:ext cx="965781" cy="10751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30DCCB59-CDE3-EA4D-ABE6-8D23C360494F}"/>
              </a:ext>
            </a:extLst>
          </p:cNvPr>
          <p:cNvSpPr txBox="1"/>
          <p:nvPr/>
        </p:nvSpPr>
        <p:spPr>
          <a:xfrm>
            <a:off x="1725860" y="5462028"/>
            <a:ext cx="146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socket()</a:t>
            </a:r>
          </a:p>
        </p:txBody>
      </p:sp>
      <p:sp>
        <p:nvSpPr>
          <p:cNvPr id="57" name="Right Brace 56">
            <a:extLst>
              <a:ext uri="{FF2B5EF4-FFF2-40B4-BE49-F238E27FC236}">
                <a16:creationId xmlns:a16="http://schemas.microsoft.com/office/drawing/2014/main" id="{1EC6DD4A-A5B4-2B40-B20E-6548EC31F4EB}"/>
              </a:ext>
            </a:extLst>
          </p:cNvPr>
          <p:cNvSpPr/>
          <p:nvPr/>
        </p:nvSpPr>
        <p:spPr>
          <a:xfrm rot="5400000">
            <a:off x="1998234" y="4778523"/>
            <a:ext cx="411134" cy="955880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D0E7A83-12D6-A54C-A2F0-B8674F37D0C1}"/>
              </a:ext>
            </a:extLst>
          </p:cNvPr>
          <p:cNvSpPr txBox="1"/>
          <p:nvPr/>
        </p:nvSpPr>
        <p:spPr>
          <a:xfrm>
            <a:off x="3227134" y="5462028"/>
            <a:ext cx="818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Ports</a:t>
            </a:r>
          </a:p>
        </p:txBody>
      </p:sp>
      <p:sp>
        <p:nvSpPr>
          <p:cNvPr id="59" name="Right Brace 58">
            <a:extLst>
              <a:ext uri="{FF2B5EF4-FFF2-40B4-BE49-F238E27FC236}">
                <a16:creationId xmlns:a16="http://schemas.microsoft.com/office/drawing/2014/main" id="{857D67C5-E92B-4546-8281-BE0214F42CE3}"/>
              </a:ext>
            </a:extLst>
          </p:cNvPr>
          <p:cNvSpPr/>
          <p:nvPr/>
        </p:nvSpPr>
        <p:spPr>
          <a:xfrm rot="5400000">
            <a:off x="3364045" y="4471002"/>
            <a:ext cx="433470" cy="1548581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50420EB-6637-F64E-A584-2826A6DA9100}"/>
              </a:ext>
            </a:extLst>
          </p:cNvPr>
          <p:cNvSpPr txBox="1"/>
          <p:nvPr/>
        </p:nvSpPr>
        <p:spPr>
          <a:xfrm>
            <a:off x="7841433" y="610782"/>
            <a:ext cx="34363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Connection lookup: </a:t>
            </a:r>
            <a:r>
              <a:rPr lang="en-US" sz="2400" dirty="0">
                <a:latin typeface="Helvetica" pitchFamily="2" charset="0"/>
              </a:rPr>
              <a:t>The operating system does a lookup using these data to determine the right socket and app.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0A7F28-BDCD-FC4B-9DD5-8B48DE381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6074" y="2282673"/>
            <a:ext cx="721258" cy="85000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464C94A-73E8-D140-9764-A86C5DB8B7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1270" y="3181370"/>
            <a:ext cx="756062" cy="7560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3FB755-086B-C449-AFD9-D0394C7B239F}"/>
              </a:ext>
            </a:extLst>
          </p:cNvPr>
          <p:cNvSpPr txBox="1"/>
          <p:nvPr/>
        </p:nvSpPr>
        <p:spPr>
          <a:xfrm>
            <a:off x="7841433" y="2619970"/>
            <a:ext cx="39843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TCP sockets: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(</a:t>
            </a:r>
            <a:r>
              <a:rPr lang="en-US" sz="2400" dirty="0" err="1">
                <a:latin typeface="Helvetica" pitchFamily="2" charset="0"/>
              </a:rPr>
              <a:t>src</a:t>
            </a:r>
            <a:r>
              <a:rPr lang="en-US" sz="2400" dirty="0">
                <a:latin typeface="Helvetica" pitchFamily="2" charset="0"/>
              </a:rPr>
              <a:t> IP,  </a:t>
            </a:r>
            <a:r>
              <a:rPr lang="en-US" sz="2400" dirty="0" err="1">
                <a:latin typeface="Helvetica" pitchFamily="2" charset="0"/>
              </a:rPr>
              <a:t>dst</a:t>
            </a:r>
            <a:r>
              <a:rPr lang="en-US" sz="2400" dirty="0">
                <a:latin typeface="Helvetica" pitchFamily="2" charset="0"/>
              </a:rPr>
              <a:t> IP, </a:t>
            </a:r>
            <a:r>
              <a:rPr lang="en-US" sz="2400" dirty="0" err="1">
                <a:latin typeface="Helvetica" pitchFamily="2" charset="0"/>
              </a:rPr>
              <a:t>src</a:t>
            </a:r>
            <a:r>
              <a:rPr lang="en-US" sz="2400" dirty="0">
                <a:latin typeface="Helvetica" pitchFamily="2" charset="0"/>
              </a:rPr>
              <a:t> port, </a:t>
            </a:r>
            <a:r>
              <a:rPr lang="en-US" sz="2400" dirty="0" err="1">
                <a:latin typeface="Helvetica" pitchFamily="2" charset="0"/>
              </a:rPr>
              <a:t>dst</a:t>
            </a:r>
            <a:r>
              <a:rPr lang="en-US" sz="2400" dirty="0">
                <a:latin typeface="Helvetica" pitchFamily="2" charset="0"/>
              </a:rPr>
              <a:t> port)</a:t>
            </a:r>
          </a:p>
          <a:p>
            <a:pPr algn="l"/>
            <a:r>
              <a:rPr lang="en-US" sz="2400" dirty="0">
                <a:latin typeface="Helvetica" pitchFamily="2" charset="0"/>
                <a:sym typeface="Wingdings" pitchFamily="2" charset="2"/>
              </a:rPr>
              <a:t></a:t>
            </a:r>
          </a:p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Socket ID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373D419-7E62-EB41-8286-76055DBFEF27}"/>
              </a:ext>
            </a:extLst>
          </p:cNvPr>
          <p:cNvSpPr txBox="1"/>
          <p:nvPr/>
        </p:nvSpPr>
        <p:spPr>
          <a:xfrm>
            <a:off x="5371472" y="2794020"/>
            <a:ext cx="2138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Denotes an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attachment point </a:t>
            </a:r>
            <a:r>
              <a:rPr lang="en-US" dirty="0">
                <a:latin typeface="Helvetica" pitchFamily="2" charset="0"/>
              </a:rPr>
              <a:t>with the network.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C305B32-1CEC-AC44-9559-D2A53E79688D}"/>
              </a:ext>
            </a:extLst>
          </p:cNvPr>
          <p:cNvSpPr txBox="1"/>
          <p:nvPr/>
        </p:nvSpPr>
        <p:spPr>
          <a:xfrm>
            <a:off x="5418182" y="5462028"/>
            <a:ext cx="2138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Each IP address comes with a full copy of its own ports.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742E3E42-B5E9-7E47-8A18-3DB5CB49DE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7513" y="4099291"/>
            <a:ext cx="622677" cy="586767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DB91359-22C1-F44E-95C4-4968C5F57067}"/>
              </a:ext>
            </a:extLst>
          </p:cNvPr>
          <p:cNvCxnSpPr/>
          <p:nvPr/>
        </p:nvCxnSpPr>
        <p:spPr>
          <a:xfrm>
            <a:off x="4519150" y="1892730"/>
            <a:ext cx="642785" cy="40884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71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2F6C1-0987-F141-996E-768AAB802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Demultiplexing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04E525-13F0-5E4F-B52F-8DF67B72D08C}"/>
              </a:ext>
            </a:extLst>
          </p:cNvPr>
          <p:cNvSpPr/>
          <p:nvPr/>
        </p:nvSpPr>
        <p:spPr>
          <a:xfrm>
            <a:off x="838199" y="1656648"/>
            <a:ext cx="4441723" cy="4301700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B0ED4C-0773-8946-A543-73598899D6EF}"/>
              </a:ext>
            </a:extLst>
          </p:cNvPr>
          <p:cNvSpPr txBox="1"/>
          <p:nvPr/>
        </p:nvSpPr>
        <p:spPr>
          <a:xfrm>
            <a:off x="1598970" y="6141544"/>
            <a:ext cx="2920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Machine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F55065-ECF3-A24D-A0F1-43034EAD81F4}"/>
              </a:ext>
            </a:extLst>
          </p:cNvPr>
          <p:cNvSpPr/>
          <p:nvPr/>
        </p:nvSpPr>
        <p:spPr>
          <a:xfrm>
            <a:off x="5279922" y="1919269"/>
            <a:ext cx="1799304" cy="676447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48FD2F-0E29-2342-AE24-A7DB3CB4DF0E}"/>
              </a:ext>
            </a:extLst>
          </p:cNvPr>
          <p:cNvSpPr/>
          <p:nvPr/>
        </p:nvSpPr>
        <p:spPr>
          <a:xfrm>
            <a:off x="5279922" y="4652549"/>
            <a:ext cx="1799304" cy="676447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DBB85E-FC1F-1740-99EA-237505E37BA3}"/>
              </a:ext>
            </a:extLst>
          </p:cNvPr>
          <p:cNvSpPr txBox="1"/>
          <p:nvPr/>
        </p:nvSpPr>
        <p:spPr>
          <a:xfrm>
            <a:off x="5279922" y="1995882"/>
            <a:ext cx="1681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IP </a:t>
            </a:r>
            <a:r>
              <a:rPr lang="en-US" sz="2800" dirty="0" err="1">
                <a:solidFill>
                  <a:srgbClr val="C00000"/>
                </a:solidFill>
                <a:latin typeface="Helvetica" pitchFamily="2" charset="0"/>
              </a:rPr>
              <a:t>addr</a:t>
            </a:r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617D67-6785-A047-8B6E-98A9CA851F99}"/>
              </a:ext>
            </a:extLst>
          </p:cNvPr>
          <p:cNvSpPr txBox="1"/>
          <p:nvPr/>
        </p:nvSpPr>
        <p:spPr>
          <a:xfrm>
            <a:off x="5338916" y="4729162"/>
            <a:ext cx="1681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IP </a:t>
            </a:r>
            <a:r>
              <a:rPr lang="en-US" sz="2800" dirty="0" err="1">
                <a:latin typeface="Helvetica" pitchFamily="2" charset="0"/>
              </a:rPr>
              <a:t>addr</a:t>
            </a:r>
            <a:r>
              <a:rPr lang="en-US" sz="2800" dirty="0">
                <a:latin typeface="Helvetica" pitchFamily="2" charset="0"/>
              </a:rPr>
              <a:t> 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A7D962-C2FC-1941-9446-C86C85913E1A}"/>
              </a:ext>
            </a:extLst>
          </p:cNvPr>
          <p:cNvSpPr/>
          <p:nvPr/>
        </p:nvSpPr>
        <p:spPr>
          <a:xfrm>
            <a:off x="2808337" y="189273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9D13FD-84F6-194B-9D9B-2C804966A676}"/>
              </a:ext>
            </a:extLst>
          </p:cNvPr>
          <p:cNvSpPr/>
          <p:nvPr/>
        </p:nvSpPr>
        <p:spPr>
          <a:xfrm>
            <a:off x="2808336" y="2252907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B77FBE-9A6E-214F-9551-8E0E8284E6CF}"/>
              </a:ext>
            </a:extLst>
          </p:cNvPr>
          <p:cNvSpPr/>
          <p:nvPr/>
        </p:nvSpPr>
        <p:spPr>
          <a:xfrm>
            <a:off x="2799730" y="261997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AF0B0C-960E-2F4E-9F18-31A0C9BB4F14}"/>
              </a:ext>
            </a:extLst>
          </p:cNvPr>
          <p:cNvSpPr/>
          <p:nvPr/>
        </p:nvSpPr>
        <p:spPr>
          <a:xfrm>
            <a:off x="2798506" y="299445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870540-A848-914D-B641-E9D5C249D8B2}"/>
              </a:ext>
            </a:extLst>
          </p:cNvPr>
          <p:cNvSpPr/>
          <p:nvPr/>
        </p:nvSpPr>
        <p:spPr>
          <a:xfrm>
            <a:off x="2801573" y="337641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42B9D6-0E05-EE49-975E-0147E17F3EC8}"/>
              </a:ext>
            </a:extLst>
          </p:cNvPr>
          <p:cNvSpPr/>
          <p:nvPr/>
        </p:nvSpPr>
        <p:spPr>
          <a:xfrm>
            <a:off x="2801572" y="3736596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Port 44262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0C0C036-74BB-AB43-B1D6-DFCF75B79DF0}"/>
              </a:ext>
            </a:extLst>
          </p:cNvPr>
          <p:cNvSpPr/>
          <p:nvPr/>
        </p:nvSpPr>
        <p:spPr>
          <a:xfrm>
            <a:off x="2807714" y="410365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D2BB44-CDD5-B346-9688-3367E637ADFB}"/>
              </a:ext>
            </a:extLst>
          </p:cNvPr>
          <p:cNvSpPr/>
          <p:nvPr/>
        </p:nvSpPr>
        <p:spPr>
          <a:xfrm>
            <a:off x="2806490" y="447813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65535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72A5235-43AF-1B40-B137-C10AA7F7D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28" y="4061540"/>
            <a:ext cx="696234" cy="6676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82B08CE-D9EB-DA4F-AC16-7D0A25920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705" y="1944329"/>
            <a:ext cx="675641" cy="675641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0B27D09-28AC-5E49-8A73-D2A9890A730F}"/>
              </a:ext>
            </a:extLst>
          </p:cNvPr>
          <p:cNvCxnSpPr>
            <a:cxnSpLocks/>
          </p:cNvCxnSpPr>
          <p:nvPr/>
        </p:nvCxnSpPr>
        <p:spPr>
          <a:xfrm>
            <a:off x="1684345" y="2511214"/>
            <a:ext cx="987446" cy="70496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3AED9C8-923A-1545-BCCD-B9F0FBA9F5E3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1684346" y="2282150"/>
            <a:ext cx="997396" cy="54029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FF30A55-8A60-8148-8D67-57C683773BAA}"/>
              </a:ext>
            </a:extLst>
          </p:cNvPr>
          <p:cNvCxnSpPr>
            <a:cxnSpLocks/>
          </p:cNvCxnSpPr>
          <p:nvPr/>
        </p:nvCxnSpPr>
        <p:spPr>
          <a:xfrm flipV="1">
            <a:off x="1725862" y="3984147"/>
            <a:ext cx="945929" cy="274309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2ABEDFD-202E-2D44-9427-EF802A0AF23F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1725862" y="4395351"/>
            <a:ext cx="975726" cy="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AABB797-4A17-1544-B3C4-82680A30EE32}"/>
              </a:ext>
            </a:extLst>
          </p:cNvPr>
          <p:cNvCxnSpPr>
            <a:cxnSpLocks/>
          </p:cNvCxnSpPr>
          <p:nvPr/>
        </p:nvCxnSpPr>
        <p:spPr>
          <a:xfrm>
            <a:off x="1725862" y="4578548"/>
            <a:ext cx="965781" cy="10751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30DCCB59-CDE3-EA4D-ABE6-8D23C360494F}"/>
              </a:ext>
            </a:extLst>
          </p:cNvPr>
          <p:cNvSpPr txBox="1"/>
          <p:nvPr/>
        </p:nvSpPr>
        <p:spPr>
          <a:xfrm>
            <a:off x="1725860" y="5462028"/>
            <a:ext cx="146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socket()</a:t>
            </a:r>
          </a:p>
        </p:txBody>
      </p:sp>
      <p:sp>
        <p:nvSpPr>
          <p:cNvPr id="57" name="Right Brace 56">
            <a:extLst>
              <a:ext uri="{FF2B5EF4-FFF2-40B4-BE49-F238E27FC236}">
                <a16:creationId xmlns:a16="http://schemas.microsoft.com/office/drawing/2014/main" id="{1EC6DD4A-A5B4-2B40-B20E-6548EC31F4EB}"/>
              </a:ext>
            </a:extLst>
          </p:cNvPr>
          <p:cNvSpPr/>
          <p:nvPr/>
        </p:nvSpPr>
        <p:spPr>
          <a:xfrm rot="5400000">
            <a:off x="1998234" y="4778523"/>
            <a:ext cx="411134" cy="955880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D0E7A83-12D6-A54C-A2F0-B8674F37D0C1}"/>
              </a:ext>
            </a:extLst>
          </p:cNvPr>
          <p:cNvSpPr txBox="1"/>
          <p:nvPr/>
        </p:nvSpPr>
        <p:spPr>
          <a:xfrm>
            <a:off x="3227134" y="5462028"/>
            <a:ext cx="818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Ports</a:t>
            </a:r>
          </a:p>
        </p:txBody>
      </p:sp>
      <p:sp>
        <p:nvSpPr>
          <p:cNvPr id="59" name="Right Brace 58">
            <a:extLst>
              <a:ext uri="{FF2B5EF4-FFF2-40B4-BE49-F238E27FC236}">
                <a16:creationId xmlns:a16="http://schemas.microsoft.com/office/drawing/2014/main" id="{857D67C5-E92B-4546-8281-BE0214F42CE3}"/>
              </a:ext>
            </a:extLst>
          </p:cNvPr>
          <p:cNvSpPr/>
          <p:nvPr/>
        </p:nvSpPr>
        <p:spPr>
          <a:xfrm rot="5400000">
            <a:off x="3364045" y="4471002"/>
            <a:ext cx="433470" cy="1548581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50420EB-6637-F64E-A584-2826A6DA9100}"/>
              </a:ext>
            </a:extLst>
          </p:cNvPr>
          <p:cNvSpPr txBox="1"/>
          <p:nvPr/>
        </p:nvSpPr>
        <p:spPr>
          <a:xfrm>
            <a:off x="7841433" y="610782"/>
            <a:ext cx="34363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Connection lookup: </a:t>
            </a:r>
            <a:r>
              <a:rPr lang="en-US" sz="2400" dirty="0">
                <a:latin typeface="Helvetica" pitchFamily="2" charset="0"/>
              </a:rPr>
              <a:t>The operating system does a lookup using these data to determine the right socket and app.</a:t>
            </a:r>
          </a:p>
          <a:p>
            <a:r>
              <a:rPr lang="en-US" sz="2400" dirty="0">
                <a:latin typeface="Helvetica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0A7F28-BDCD-FC4B-9DD5-8B48DE381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6074" y="2282673"/>
            <a:ext cx="721258" cy="85000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464C94A-73E8-D140-9764-A86C5DB8B7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1270" y="3181370"/>
            <a:ext cx="756062" cy="7560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3FB755-086B-C449-AFD9-D0394C7B239F}"/>
              </a:ext>
            </a:extLst>
          </p:cNvPr>
          <p:cNvSpPr txBox="1"/>
          <p:nvPr/>
        </p:nvSpPr>
        <p:spPr>
          <a:xfrm>
            <a:off x="7841433" y="2619970"/>
            <a:ext cx="39843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TCP sockets: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(</a:t>
            </a:r>
            <a:r>
              <a:rPr lang="en-US" sz="2400" dirty="0" err="1">
                <a:latin typeface="Helvetica" pitchFamily="2" charset="0"/>
              </a:rPr>
              <a:t>src</a:t>
            </a:r>
            <a:r>
              <a:rPr lang="en-US" sz="2400" dirty="0">
                <a:latin typeface="Helvetica" pitchFamily="2" charset="0"/>
              </a:rPr>
              <a:t> IP,  </a:t>
            </a:r>
            <a:r>
              <a:rPr lang="en-US" sz="2400" dirty="0" err="1">
                <a:latin typeface="Helvetica" pitchFamily="2" charset="0"/>
              </a:rPr>
              <a:t>dst</a:t>
            </a:r>
            <a:r>
              <a:rPr lang="en-US" sz="2400" dirty="0">
                <a:latin typeface="Helvetica" pitchFamily="2" charset="0"/>
              </a:rPr>
              <a:t> IP, </a:t>
            </a:r>
            <a:r>
              <a:rPr lang="en-US" sz="2400" dirty="0" err="1">
                <a:latin typeface="Helvetica" pitchFamily="2" charset="0"/>
              </a:rPr>
              <a:t>src</a:t>
            </a:r>
            <a:r>
              <a:rPr lang="en-US" sz="2400" dirty="0">
                <a:latin typeface="Helvetica" pitchFamily="2" charset="0"/>
              </a:rPr>
              <a:t> port, </a:t>
            </a:r>
            <a:r>
              <a:rPr lang="en-US" sz="2400" dirty="0" err="1">
                <a:latin typeface="Helvetica" pitchFamily="2" charset="0"/>
              </a:rPr>
              <a:t>dst</a:t>
            </a:r>
            <a:r>
              <a:rPr lang="en-US" sz="2400" dirty="0">
                <a:latin typeface="Helvetica" pitchFamily="2" charset="0"/>
              </a:rPr>
              <a:t> port)</a:t>
            </a:r>
          </a:p>
          <a:p>
            <a:pPr algn="l"/>
            <a:r>
              <a:rPr lang="en-US" sz="2400" dirty="0">
                <a:latin typeface="Helvetica" pitchFamily="2" charset="0"/>
                <a:sym typeface="Wingdings" pitchFamily="2" charset="2"/>
              </a:rPr>
              <a:t></a:t>
            </a:r>
          </a:p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Socket ID</a:t>
            </a:r>
          </a:p>
          <a:p>
            <a:pPr algn="l"/>
            <a:endParaRPr lang="en-US" sz="2400" dirty="0">
              <a:solidFill>
                <a:srgbClr val="C00000"/>
              </a:solidFill>
              <a:latin typeface="Helvetica" pitchFamily="2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0047A497-94EE-9642-8511-7ADC1756EB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7513" y="4099291"/>
            <a:ext cx="622677" cy="586767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1138282-9289-F748-B86F-EB93912F77E7}"/>
              </a:ext>
            </a:extLst>
          </p:cNvPr>
          <p:cNvCxnSpPr/>
          <p:nvPr/>
        </p:nvCxnSpPr>
        <p:spPr>
          <a:xfrm>
            <a:off x="4519150" y="1892730"/>
            <a:ext cx="642785" cy="40884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53FB02C-A3C6-2E4E-B72E-2E6CCECBF2FE}"/>
              </a:ext>
            </a:extLst>
          </p:cNvPr>
          <p:cNvSpPr/>
          <p:nvPr/>
        </p:nvSpPr>
        <p:spPr>
          <a:xfrm>
            <a:off x="1008705" y="3984147"/>
            <a:ext cx="717155" cy="842093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1BE6FD3-1A6B-A846-83A2-FD03A4776110}"/>
              </a:ext>
            </a:extLst>
          </p:cNvPr>
          <p:cNvSpPr txBox="1"/>
          <p:nvPr/>
        </p:nvSpPr>
        <p:spPr>
          <a:xfrm>
            <a:off x="5371472" y="2794020"/>
            <a:ext cx="2138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Denotes an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attachment point </a:t>
            </a:r>
            <a:r>
              <a:rPr lang="en-US" dirty="0">
                <a:latin typeface="Helvetica" pitchFamily="2" charset="0"/>
              </a:rPr>
              <a:t>with the network.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CFDE1F0-5DB7-A642-B1D7-74F51813CDD1}"/>
              </a:ext>
            </a:extLst>
          </p:cNvPr>
          <p:cNvSpPr txBox="1"/>
          <p:nvPr/>
        </p:nvSpPr>
        <p:spPr>
          <a:xfrm>
            <a:off x="5418182" y="5462028"/>
            <a:ext cx="2138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Each IP address comes with a full copy of its own ports.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D4BFE170-0344-DE46-A4FE-F0B6A14C05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164" y="1632060"/>
            <a:ext cx="628390" cy="38331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9292F13-03AE-9F43-AAD3-7B5F463EF3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549" y="3641055"/>
            <a:ext cx="628390" cy="3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0224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2F6C1-0987-F141-996E-768AAB802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Demultiplexing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04E525-13F0-5E4F-B52F-8DF67B72D08C}"/>
              </a:ext>
            </a:extLst>
          </p:cNvPr>
          <p:cNvSpPr/>
          <p:nvPr/>
        </p:nvSpPr>
        <p:spPr>
          <a:xfrm>
            <a:off x="838199" y="1656648"/>
            <a:ext cx="4441723" cy="4301700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B0ED4C-0773-8946-A543-73598899D6EF}"/>
              </a:ext>
            </a:extLst>
          </p:cNvPr>
          <p:cNvSpPr txBox="1"/>
          <p:nvPr/>
        </p:nvSpPr>
        <p:spPr>
          <a:xfrm>
            <a:off x="1598970" y="6141544"/>
            <a:ext cx="2920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Machine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F55065-ECF3-A24D-A0F1-43034EAD81F4}"/>
              </a:ext>
            </a:extLst>
          </p:cNvPr>
          <p:cNvSpPr/>
          <p:nvPr/>
        </p:nvSpPr>
        <p:spPr>
          <a:xfrm>
            <a:off x="5279922" y="1919269"/>
            <a:ext cx="1799304" cy="676447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48FD2F-0E29-2342-AE24-A7DB3CB4DF0E}"/>
              </a:ext>
            </a:extLst>
          </p:cNvPr>
          <p:cNvSpPr/>
          <p:nvPr/>
        </p:nvSpPr>
        <p:spPr>
          <a:xfrm>
            <a:off x="5279922" y="4652549"/>
            <a:ext cx="1799304" cy="676447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DBB85E-FC1F-1740-99EA-237505E37BA3}"/>
              </a:ext>
            </a:extLst>
          </p:cNvPr>
          <p:cNvSpPr txBox="1"/>
          <p:nvPr/>
        </p:nvSpPr>
        <p:spPr>
          <a:xfrm>
            <a:off x="5279922" y="1995882"/>
            <a:ext cx="1681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IP </a:t>
            </a:r>
            <a:r>
              <a:rPr lang="en-US" sz="2800" dirty="0" err="1">
                <a:latin typeface="Helvetica" pitchFamily="2" charset="0"/>
              </a:rPr>
              <a:t>addr</a:t>
            </a:r>
            <a:r>
              <a:rPr lang="en-US" sz="2800" dirty="0">
                <a:latin typeface="Helvetica" pitchFamily="2" charset="0"/>
              </a:rPr>
              <a:t>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617D67-6785-A047-8B6E-98A9CA851F99}"/>
              </a:ext>
            </a:extLst>
          </p:cNvPr>
          <p:cNvSpPr txBox="1"/>
          <p:nvPr/>
        </p:nvSpPr>
        <p:spPr>
          <a:xfrm>
            <a:off x="5338916" y="4729162"/>
            <a:ext cx="1681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IP </a:t>
            </a:r>
            <a:r>
              <a:rPr lang="en-US" sz="2800" dirty="0" err="1">
                <a:latin typeface="Helvetica" pitchFamily="2" charset="0"/>
              </a:rPr>
              <a:t>addr</a:t>
            </a:r>
            <a:r>
              <a:rPr lang="en-US" sz="2800" dirty="0">
                <a:latin typeface="Helvetica" pitchFamily="2" charset="0"/>
              </a:rPr>
              <a:t> 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A7D962-C2FC-1941-9446-C86C85913E1A}"/>
              </a:ext>
            </a:extLst>
          </p:cNvPr>
          <p:cNvSpPr/>
          <p:nvPr/>
        </p:nvSpPr>
        <p:spPr>
          <a:xfrm>
            <a:off x="2808337" y="189273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9D13FD-84F6-194B-9D9B-2C804966A676}"/>
              </a:ext>
            </a:extLst>
          </p:cNvPr>
          <p:cNvSpPr/>
          <p:nvPr/>
        </p:nvSpPr>
        <p:spPr>
          <a:xfrm>
            <a:off x="2808336" y="2252907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B77FBE-9A6E-214F-9551-8E0E8284E6CF}"/>
              </a:ext>
            </a:extLst>
          </p:cNvPr>
          <p:cNvSpPr/>
          <p:nvPr/>
        </p:nvSpPr>
        <p:spPr>
          <a:xfrm>
            <a:off x="2799730" y="261997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AF0B0C-960E-2F4E-9F18-31A0C9BB4F14}"/>
              </a:ext>
            </a:extLst>
          </p:cNvPr>
          <p:cNvSpPr/>
          <p:nvPr/>
        </p:nvSpPr>
        <p:spPr>
          <a:xfrm>
            <a:off x="2798506" y="299445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870540-A848-914D-B641-E9D5C249D8B2}"/>
              </a:ext>
            </a:extLst>
          </p:cNvPr>
          <p:cNvSpPr/>
          <p:nvPr/>
        </p:nvSpPr>
        <p:spPr>
          <a:xfrm>
            <a:off x="2801573" y="337641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42B9D6-0E05-EE49-975E-0147E17F3EC8}"/>
              </a:ext>
            </a:extLst>
          </p:cNvPr>
          <p:cNvSpPr/>
          <p:nvPr/>
        </p:nvSpPr>
        <p:spPr>
          <a:xfrm>
            <a:off x="2801572" y="3736596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0C0C036-74BB-AB43-B1D6-DFCF75B79DF0}"/>
              </a:ext>
            </a:extLst>
          </p:cNvPr>
          <p:cNvSpPr/>
          <p:nvPr/>
        </p:nvSpPr>
        <p:spPr>
          <a:xfrm>
            <a:off x="2807714" y="410365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D2BB44-CDD5-B346-9688-3367E637ADFB}"/>
              </a:ext>
            </a:extLst>
          </p:cNvPr>
          <p:cNvSpPr/>
          <p:nvPr/>
        </p:nvSpPr>
        <p:spPr>
          <a:xfrm>
            <a:off x="2806490" y="447813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65535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72A5235-43AF-1B40-B137-C10AA7F7D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28" y="4061540"/>
            <a:ext cx="696234" cy="6676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82B08CE-D9EB-DA4F-AC16-7D0A25920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705" y="1944329"/>
            <a:ext cx="675641" cy="675641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0B27D09-28AC-5E49-8A73-D2A9890A730F}"/>
              </a:ext>
            </a:extLst>
          </p:cNvPr>
          <p:cNvCxnSpPr>
            <a:cxnSpLocks/>
          </p:cNvCxnSpPr>
          <p:nvPr/>
        </p:nvCxnSpPr>
        <p:spPr>
          <a:xfrm>
            <a:off x="1684345" y="2511214"/>
            <a:ext cx="987446" cy="70496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3AED9C8-923A-1545-BCCD-B9F0FBA9F5E3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1684346" y="2282150"/>
            <a:ext cx="997396" cy="54029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FF30A55-8A60-8148-8D67-57C683773BAA}"/>
              </a:ext>
            </a:extLst>
          </p:cNvPr>
          <p:cNvCxnSpPr>
            <a:cxnSpLocks/>
          </p:cNvCxnSpPr>
          <p:nvPr/>
        </p:nvCxnSpPr>
        <p:spPr>
          <a:xfrm flipV="1">
            <a:off x="1725862" y="3984147"/>
            <a:ext cx="945929" cy="27430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2ABEDFD-202E-2D44-9427-EF802A0AF23F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1725862" y="4395351"/>
            <a:ext cx="975726" cy="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AABB797-4A17-1544-B3C4-82680A30EE32}"/>
              </a:ext>
            </a:extLst>
          </p:cNvPr>
          <p:cNvCxnSpPr>
            <a:cxnSpLocks/>
          </p:cNvCxnSpPr>
          <p:nvPr/>
        </p:nvCxnSpPr>
        <p:spPr>
          <a:xfrm>
            <a:off x="1725862" y="4578548"/>
            <a:ext cx="965781" cy="10751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30DCCB59-CDE3-EA4D-ABE6-8D23C360494F}"/>
              </a:ext>
            </a:extLst>
          </p:cNvPr>
          <p:cNvSpPr txBox="1"/>
          <p:nvPr/>
        </p:nvSpPr>
        <p:spPr>
          <a:xfrm>
            <a:off x="1725860" y="5462028"/>
            <a:ext cx="146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socket()</a:t>
            </a:r>
          </a:p>
        </p:txBody>
      </p:sp>
      <p:sp>
        <p:nvSpPr>
          <p:cNvPr id="57" name="Right Brace 56">
            <a:extLst>
              <a:ext uri="{FF2B5EF4-FFF2-40B4-BE49-F238E27FC236}">
                <a16:creationId xmlns:a16="http://schemas.microsoft.com/office/drawing/2014/main" id="{1EC6DD4A-A5B4-2B40-B20E-6548EC31F4EB}"/>
              </a:ext>
            </a:extLst>
          </p:cNvPr>
          <p:cNvSpPr/>
          <p:nvPr/>
        </p:nvSpPr>
        <p:spPr>
          <a:xfrm rot="5400000">
            <a:off x="1998234" y="4778523"/>
            <a:ext cx="411134" cy="955880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D0E7A83-12D6-A54C-A2F0-B8674F37D0C1}"/>
              </a:ext>
            </a:extLst>
          </p:cNvPr>
          <p:cNvSpPr txBox="1"/>
          <p:nvPr/>
        </p:nvSpPr>
        <p:spPr>
          <a:xfrm>
            <a:off x="3227134" y="5462028"/>
            <a:ext cx="818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Ports</a:t>
            </a:r>
          </a:p>
        </p:txBody>
      </p:sp>
      <p:sp>
        <p:nvSpPr>
          <p:cNvPr id="59" name="Right Brace 58">
            <a:extLst>
              <a:ext uri="{FF2B5EF4-FFF2-40B4-BE49-F238E27FC236}">
                <a16:creationId xmlns:a16="http://schemas.microsoft.com/office/drawing/2014/main" id="{857D67C5-E92B-4546-8281-BE0214F42CE3}"/>
              </a:ext>
            </a:extLst>
          </p:cNvPr>
          <p:cNvSpPr/>
          <p:nvPr/>
        </p:nvSpPr>
        <p:spPr>
          <a:xfrm rot="5400000">
            <a:off x="3364045" y="4471002"/>
            <a:ext cx="433470" cy="1548581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50420EB-6637-F64E-A584-2826A6DA9100}"/>
              </a:ext>
            </a:extLst>
          </p:cNvPr>
          <p:cNvSpPr txBox="1"/>
          <p:nvPr/>
        </p:nvSpPr>
        <p:spPr>
          <a:xfrm>
            <a:off x="7841433" y="610782"/>
            <a:ext cx="34363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Connection lookup: </a:t>
            </a:r>
            <a:r>
              <a:rPr lang="en-US" sz="2400" dirty="0">
                <a:latin typeface="Helvetica" pitchFamily="2" charset="0"/>
              </a:rPr>
              <a:t>The operating system does a lookup using these data to determine the right socket and app.</a:t>
            </a:r>
          </a:p>
          <a:p>
            <a:r>
              <a:rPr lang="en-US" sz="2400" dirty="0">
                <a:latin typeface="Helvetica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0A7F28-BDCD-FC4B-9DD5-8B48DE381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6074" y="2282673"/>
            <a:ext cx="721258" cy="85000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464C94A-73E8-D140-9764-A86C5DB8B7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1270" y="3181370"/>
            <a:ext cx="756062" cy="7560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3FB755-086B-C449-AFD9-D0394C7B239F}"/>
              </a:ext>
            </a:extLst>
          </p:cNvPr>
          <p:cNvSpPr txBox="1"/>
          <p:nvPr/>
        </p:nvSpPr>
        <p:spPr>
          <a:xfrm>
            <a:off x="7841433" y="2619970"/>
            <a:ext cx="39843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TCP sockets: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(</a:t>
            </a:r>
            <a:r>
              <a:rPr lang="en-US" sz="2400" dirty="0" err="1">
                <a:latin typeface="Helvetica" pitchFamily="2" charset="0"/>
              </a:rPr>
              <a:t>src</a:t>
            </a:r>
            <a:r>
              <a:rPr lang="en-US" sz="2400" dirty="0">
                <a:latin typeface="Helvetica" pitchFamily="2" charset="0"/>
              </a:rPr>
              <a:t> IP,  </a:t>
            </a:r>
            <a:r>
              <a:rPr lang="en-US" sz="2400" dirty="0" err="1">
                <a:latin typeface="Helvetica" pitchFamily="2" charset="0"/>
              </a:rPr>
              <a:t>dst</a:t>
            </a:r>
            <a:r>
              <a:rPr lang="en-US" sz="2400" dirty="0">
                <a:latin typeface="Helvetica" pitchFamily="2" charset="0"/>
              </a:rPr>
              <a:t> IP, </a:t>
            </a:r>
            <a:r>
              <a:rPr lang="en-US" sz="2400" dirty="0" err="1">
                <a:latin typeface="Helvetica" pitchFamily="2" charset="0"/>
              </a:rPr>
              <a:t>src</a:t>
            </a:r>
            <a:r>
              <a:rPr lang="en-US" sz="2400" dirty="0">
                <a:latin typeface="Helvetica" pitchFamily="2" charset="0"/>
              </a:rPr>
              <a:t> port, </a:t>
            </a:r>
            <a:r>
              <a:rPr lang="en-US" sz="2400" dirty="0" err="1">
                <a:latin typeface="Helvetica" pitchFamily="2" charset="0"/>
              </a:rPr>
              <a:t>dst</a:t>
            </a:r>
            <a:r>
              <a:rPr lang="en-US" sz="2400" dirty="0">
                <a:latin typeface="Helvetica" pitchFamily="2" charset="0"/>
              </a:rPr>
              <a:t> port)</a:t>
            </a:r>
          </a:p>
          <a:p>
            <a:pPr algn="l"/>
            <a:r>
              <a:rPr lang="en-US" sz="2400" dirty="0">
                <a:latin typeface="Helvetica" pitchFamily="2" charset="0"/>
                <a:sym typeface="Wingdings" pitchFamily="2" charset="2"/>
              </a:rPr>
              <a:t></a:t>
            </a:r>
          </a:p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Socket ID</a:t>
            </a:r>
          </a:p>
          <a:p>
            <a:pPr algn="l"/>
            <a:endParaRPr lang="en-US" sz="2400" dirty="0">
              <a:solidFill>
                <a:srgbClr val="C00000"/>
              </a:solidFill>
              <a:latin typeface="Helvetica" pitchFamily="2" charset="0"/>
            </a:endParaRPr>
          </a:p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UDP sockets:</a:t>
            </a:r>
          </a:p>
          <a:p>
            <a:r>
              <a:rPr lang="en-US" sz="2400" dirty="0">
                <a:latin typeface="Helvetica" pitchFamily="2" charset="0"/>
              </a:rPr>
              <a:t>(</a:t>
            </a:r>
            <a:r>
              <a:rPr lang="en-US" sz="2400" dirty="0" err="1">
                <a:latin typeface="Helvetica" pitchFamily="2" charset="0"/>
              </a:rPr>
              <a:t>dst</a:t>
            </a:r>
            <a:r>
              <a:rPr lang="en-US" sz="2400" dirty="0">
                <a:latin typeface="Helvetica" pitchFamily="2" charset="0"/>
              </a:rPr>
              <a:t> IP, </a:t>
            </a:r>
            <a:r>
              <a:rPr lang="en-US" sz="2400" dirty="0" err="1">
                <a:latin typeface="Helvetica" pitchFamily="2" charset="0"/>
              </a:rPr>
              <a:t>dst</a:t>
            </a:r>
            <a:r>
              <a:rPr lang="en-US" sz="2400" dirty="0">
                <a:latin typeface="Helvetica" pitchFamily="2" charset="0"/>
              </a:rPr>
              <a:t> port)</a:t>
            </a:r>
          </a:p>
          <a:p>
            <a:r>
              <a:rPr lang="en-US" sz="2400" dirty="0">
                <a:latin typeface="Helvetica" pitchFamily="2" charset="0"/>
                <a:sym typeface="Wingdings" pitchFamily="2" charset="2"/>
              </a:rPr>
              <a:t></a:t>
            </a:r>
          </a:p>
          <a:p>
            <a:r>
              <a:rPr lang="en-US" sz="2400" dirty="0">
                <a:latin typeface="Helvetica" pitchFamily="2" charset="0"/>
              </a:rPr>
              <a:t>Socket ID</a:t>
            </a:r>
            <a:endParaRPr lang="en-US" sz="2400" dirty="0">
              <a:solidFill>
                <a:srgbClr val="C00000"/>
              </a:solidFill>
              <a:latin typeface="Helvetica" pitchFamily="2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0047A497-94EE-9642-8511-7ADC1756EB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7513" y="4099291"/>
            <a:ext cx="622677" cy="586767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1138282-9289-F748-B86F-EB93912F77E7}"/>
              </a:ext>
            </a:extLst>
          </p:cNvPr>
          <p:cNvCxnSpPr/>
          <p:nvPr/>
        </p:nvCxnSpPr>
        <p:spPr>
          <a:xfrm>
            <a:off x="4519150" y="1892730"/>
            <a:ext cx="642785" cy="40884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31BE6FD3-1A6B-A846-83A2-FD03A4776110}"/>
              </a:ext>
            </a:extLst>
          </p:cNvPr>
          <p:cNvSpPr txBox="1"/>
          <p:nvPr/>
        </p:nvSpPr>
        <p:spPr>
          <a:xfrm>
            <a:off x="5371472" y="2794020"/>
            <a:ext cx="2138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Denotes an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attachment point </a:t>
            </a:r>
            <a:r>
              <a:rPr lang="en-US" dirty="0">
                <a:latin typeface="Helvetica" pitchFamily="2" charset="0"/>
              </a:rPr>
              <a:t>with the network.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CFDE1F0-5DB7-A642-B1D7-74F51813CDD1}"/>
              </a:ext>
            </a:extLst>
          </p:cNvPr>
          <p:cNvSpPr txBox="1"/>
          <p:nvPr/>
        </p:nvSpPr>
        <p:spPr>
          <a:xfrm>
            <a:off x="5418182" y="5462028"/>
            <a:ext cx="2138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Each IP address comes with a full copy of its own ports.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52F975-B708-1A43-BFC2-42961DE59DE1}"/>
              </a:ext>
            </a:extLst>
          </p:cNvPr>
          <p:cNvSpPr txBox="1"/>
          <p:nvPr/>
        </p:nvSpPr>
        <p:spPr>
          <a:xfrm>
            <a:off x="10344746" y="4988332"/>
            <a:ext cx="1847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Connectionless</a:t>
            </a:r>
            <a:r>
              <a:rPr lang="en-US" dirty="0">
                <a:latin typeface="Helvetica" pitchFamily="2" charset="0"/>
              </a:rPr>
              <a:t>: the socket is shared across all sources!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23152445-3216-6044-962C-E526BF3D428F}"/>
              </a:ext>
            </a:extLst>
          </p:cNvPr>
          <p:cNvSpPr/>
          <p:nvPr/>
        </p:nvSpPr>
        <p:spPr>
          <a:xfrm>
            <a:off x="9926480" y="4729949"/>
            <a:ext cx="383458" cy="1717096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6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2F6C1-0987-F141-996E-768AAB802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Demultiplexing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04E525-13F0-5E4F-B52F-8DF67B72D08C}"/>
              </a:ext>
            </a:extLst>
          </p:cNvPr>
          <p:cNvSpPr/>
          <p:nvPr/>
        </p:nvSpPr>
        <p:spPr>
          <a:xfrm>
            <a:off x="838199" y="1656648"/>
            <a:ext cx="4441723" cy="4301700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B0ED4C-0773-8946-A543-73598899D6EF}"/>
              </a:ext>
            </a:extLst>
          </p:cNvPr>
          <p:cNvSpPr txBox="1"/>
          <p:nvPr/>
        </p:nvSpPr>
        <p:spPr>
          <a:xfrm>
            <a:off x="1598970" y="6141544"/>
            <a:ext cx="2920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Machine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F55065-ECF3-A24D-A0F1-43034EAD81F4}"/>
              </a:ext>
            </a:extLst>
          </p:cNvPr>
          <p:cNvSpPr/>
          <p:nvPr/>
        </p:nvSpPr>
        <p:spPr>
          <a:xfrm>
            <a:off x="5279922" y="1919269"/>
            <a:ext cx="1799304" cy="676447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48FD2F-0E29-2342-AE24-A7DB3CB4DF0E}"/>
              </a:ext>
            </a:extLst>
          </p:cNvPr>
          <p:cNvSpPr/>
          <p:nvPr/>
        </p:nvSpPr>
        <p:spPr>
          <a:xfrm>
            <a:off x="5279922" y="4652549"/>
            <a:ext cx="1799304" cy="676447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DBB85E-FC1F-1740-99EA-237505E37BA3}"/>
              </a:ext>
            </a:extLst>
          </p:cNvPr>
          <p:cNvSpPr txBox="1"/>
          <p:nvPr/>
        </p:nvSpPr>
        <p:spPr>
          <a:xfrm>
            <a:off x="5279922" y="1995882"/>
            <a:ext cx="1681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IP </a:t>
            </a:r>
            <a:r>
              <a:rPr lang="en-US" sz="2800" dirty="0" err="1">
                <a:latin typeface="Helvetica" pitchFamily="2" charset="0"/>
              </a:rPr>
              <a:t>addr</a:t>
            </a:r>
            <a:r>
              <a:rPr lang="en-US" sz="2800" dirty="0">
                <a:latin typeface="Helvetica" pitchFamily="2" charset="0"/>
              </a:rPr>
              <a:t>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617D67-6785-A047-8B6E-98A9CA851F99}"/>
              </a:ext>
            </a:extLst>
          </p:cNvPr>
          <p:cNvSpPr txBox="1"/>
          <p:nvPr/>
        </p:nvSpPr>
        <p:spPr>
          <a:xfrm>
            <a:off x="5338916" y="4729162"/>
            <a:ext cx="1681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IP </a:t>
            </a:r>
            <a:r>
              <a:rPr lang="en-US" sz="2800" dirty="0" err="1">
                <a:latin typeface="Helvetica" pitchFamily="2" charset="0"/>
              </a:rPr>
              <a:t>addr</a:t>
            </a:r>
            <a:r>
              <a:rPr lang="en-US" sz="2800" dirty="0">
                <a:latin typeface="Helvetica" pitchFamily="2" charset="0"/>
              </a:rPr>
              <a:t> 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A7D962-C2FC-1941-9446-C86C85913E1A}"/>
              </a:ext>
            </a:extLst>
          </p:cNvPr>
          <p:cNvSpPr/>
          <p:nvPr/>
        </p:nvSpPr>
        <p:spPr>
          <a:xfrm>
            <a:off x="2808337" y="189273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9D13FD-84F6-194B-9D9B-2C804966A676}"/>
              </a:ext>
            </a:extLst>
          </p:cNvPr>
          <p:cNvSpPr/>
          <p:nvPr/>
        </p:nvSpPr>
        <p:spPr>
          <a:xfrm>
            <a:off x="2808336" y="2252907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B77FBE-9A6E-214F-9551-8E0E8284E6CF}"/>
              </a:ext>
            </a:extLst>
          </p:cNvPr>
          <p:cNvSpPr/>
          <p:nvPr/>
        </p:nvSpPr>
        <p:spPr>
          <a:xfrm>
            <a:off x="2799730" y="261997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AF0B0C-960E-2F4E-9F18-31A0C9BB4F14}"/>
              </a:ext>
            </a:extLst>
          </p:cNvPr>
          <p:cNvSpPr/>
          <p:nvPr/>
        </p:nvSpPr>
        <p:spPr>
          <a:xfrm>
            <a:off x="2798506" y="299445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870540-A848-914D-B641-E9D5C249D8B2}"/>
              </a:ext>
            </a:extLst>
          </p:cNvPr>
          <p:cNvSpPr/>
          <p:nvPr/>
        </p:nvSpPr>
        <p:spPr>
          <a:xfrm>
            <a:off x="2801573" y="337641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42B9D6-0E05-EE49-975E-0147E17F3EC8}"/>
              </a:ext>
            </a:extLst>
          </p:cNvPr>
          <p:cNvSpPr/>
          <p:nvPr/>
        </p:nvSpPr>
        <p:spPr>
          <a:xfrm>
            <a:off x="2801572" y="3736596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0C0C036-74BB-AB43-B1D6-DFCF75B79DF0}"/>
              </a:ext>
            </a:extLst>
          </p:cNvPr>
          <p:cNvSpPr/>
          <p:nvPr/>
        </p:nvSpPr>
        <p:spPr>
          <a:xfrm>
            <a:off x="2807714" y="410365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D2BB44-CDD5-B346-9688-3367E637ADFB}"/>
              </a:ext>
            </a:extLst>
          </p:cNvPr>
          <p:cNvSpPr/>
          <p:nvPr/>
        </p:nvSpPr>
        <p:spPr>
          <a:xfrm>
            <a:off x="2806490" y="447813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65535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72A5235-43AF-1B40-B137-C10AA7F7D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28" y="4061540"/>
            <a:ext cx="696234" cy="6676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82B08CE-D9EB-DA4F-AC16-7D0A25920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705" y="1944329"/>
            <a:ext cx="675641" cy="675641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0B27D09-28AC-5E49-8A73-D2A9890A730F}"/>
              </a:ext>
            </a:extLst>
          </p:cNvPr>
          <p:cNvCxnSpPr>
            <a:cxnSpLocks/>
          </p:cNvCxnSpPr>
          <p:nvPr/>
        </p:nvCxnSpPr>
        <p:spPr>
          <a:xfrm>
            <a:off x="1684345" y="2511214"/>
            <a:ext cx="987446" cy="70496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3AED9C8-923A-1545-BCCD-B9F0FBA9F5E3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1684346" y="2282150"/>
            <a:ext cx="997396" cy="54029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FF30A55-8A60-8148-8D67-57C683773BAA}"/>
              </a:ext>
            </a:extLst>
          </p:cNvPr>
          <p:cNvCxnSpPr>
            <a:cxnSpLocks/>
          </p:cNvCxnSpPr>
          <p:nvPr/>
        </p:nvCxnSpPr>
        <p:spPr>
          <a:xfrm flipV="1">
            <a:off x="1725862" y="3984147"/>
            <a:ext cx="945929" cy="27430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2ABEDFD-202E-2D44-9427-EF802A0AF23F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1725862" y="4395351"/>
            <a:ext cx="975726" cy="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AABB797-4A17-1544-B3C4-82680A30EE32}"/>
              </a:ext>
            </a:extLst>
          </p:cNvPr>
          <p:cNvCxnSpPr>
            <a:cxnSpLocks/>
          </p:cNvCxnSpPr>
          <p:nvPr/>
        </p:nvCxnSpPr>
        <p:spPr>
          <a:xfrm>
            <a:off x="1725862" y="4578548"/>
            <a:ext cx="965781" cy="10751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30DCCB59-CDE3-EA4D-ABE6-8D23C360494F}"/>
              </a:ext>
            </a:extLst>
          </p:cNvPr>
          <p:cNvSpPr txBox="1"/>
          <p:nvPr/>
        </p:nvSpPr>
        <p:spPr>
          <a:xfrm>
            <a:off x="1725860" y="5462028"/>
            <a:ext cx="146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socket()</a:t>
            </a:r>
          </a:p>
        </p:txBody>
      </p:sp>
      <p:sp>
        <p:nvSpPr>
          <p:cNvPr id="57" name="Right Brace 56">
            <a:extLst>
              <a:ext uri="{FF2B5EF4-FFF2-40B4-BE49-F238E27FC236}">
                <a16:creationId xmlns:a16="http://schemas.microsoft.com/office/drawing/2014/main" id="{1EC6DD4A-A5B4-2B40-B20E-6548EC31F4EB}"/>
              </a:ext>
            </a:extLst>
          </p:cNvPr>
          <p:cNvSpPr/>
          <p:nvPr/>
        </p:nvSpPr>
        <p:spPr>
          <a:xfrm rot="5400000">
            <a:off x="1998234" y="4778523"/>
            <a:ext cx="411134" cy="955880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D0E7A83-12D6-A54C-A2F0-B8674F37D0C1}"/>
              </a:ext>
            </a:extLst>
          </p:cNvPr>
          <p:cNvSpPr txBox="1"/>
          <p:nvPr/>
        </p:nvSpPr>
        <p:spPr>
          <a:xfrm>
            <a:off x="3227134" y="5462028"/>
            <a:ext cx="818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Ports</a:t>
            </a:r>
          </a:p>
        </p:txBody>
      </p:sp>
      <p:sp>
        <p:nvSpPr>
          <p:cNvPr id="59" name="Right Brace 58">
            <a:extLst>
              <a:ext uri="{FF2B5EF4-FFF2-40B4-BE49-F238E27FC236}">
                <a16:creationId xmlns:a16="http://schemas.microsoft.com/office/drawing/2014/main" id="{857D67C5-E92B-4546-8281-BE0214F42CE3}"/>
              </a:ext>
            </a:extLst>
          </p:cNvPr>
          <p:cNvSpPr/>
          <p:nvPr/>
        </p:nvSpPr>
        <p:spPr>
          <a:xfrm rot="5400000">
            <a:off x="3364045" y="4471002"/>
            <a:ext cx="433470" cy="1548581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50420EB-6637-F64E-A584-2826A6DA9100}"/>
              </a:ext>
            </a:extLst>
          </p:cNvPr>
          <p:cNvSpPr txBox="1"/>
          <p:nvPr/>
        </p:nvSpPr>
        <p:spPr>
          <a:xfrm>
            <a:off x="7841433" y="610782"/>
            <a:ext cx="34363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Connection lookup: </a:t>
            </a:r>
            <a:r>
              <a:rPr lang="en-US" sz="2400" dirty="0">
                <a:latin typeface="Helvetica" pitchFamily="2" charset="0"/>
              </a:rPr>
              <a:t>The operating system does a lookup using these data to determine the right socket and app.</a:t>
            </a:r>
          </a:p>
          <a:p>
            <a:r>
              <a:rPr lang="en-US" sz="2400" dirty="0">
                <a:latin typeface="Helvetica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0A7F28-BDCD-FC4B-9DD5-8B48DE381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6074" y="2282673"/>
            <a:ext cx="721258" cy="85000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464C94A-73E8-D140-9764-A86C5DB8B7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1270" y="3181370"/>
            <a:ext cx="756062" cy="7560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3FB755-086B-C449-AFD9-D0394C7B239F}"/>
              </a:ext>
            </a:extLst>
          </p:cNvPr>
          <p:cNvSpPr txBox="1"/>
          <p:nvPr/>
        </p:nvSpPr>
        <p:spPr>
          <a:xfrm>
            <a:off x="7841433" y="2619970"/>
            <a:ext cx="39843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TCP sockets</a:t>
            </a:r>
            <a:r>
              <a:rPr lang="en-US" sz="1600" dirty="0">
                <a:latin typeface="Helvetica" pitchFamily="2" charset="0"/>
              </a:rPr>
              <a:t>** Some caveats!</a:t>
            </a:r>
            <a:endParaRPr lang="en-US" sz="2400" dirty="0">
              <a:latin typeface="Helvetica" pitchFamily="2" charset="0"/>
            </a:endParaRPr>
          </a:p>
          <a:p>
            <a:pPr algn="l"/>
            <a:r>
              <a:rPr lang="en-US" sz="2400" dirty="0">
                <a:latin typeface="Helvetica" pitchFamily="2" charset="0"/>
              </a:rPr>
              <a:t>(</a:t>
            </a:r>
            <a:r>
              <a:rPr lang="en-US" sz="2400" dirty="0" err="1">
                <a:latin typeface="Helvetica" pitchFamily="2" charset="0"/>
              </a:rPr>
              <a:t>src</a:t>
            </a:r>
            <a:r>
              <a:rPr lang="en-US" sz="2400" dirty="0">
                <a:latin typeface="Helvetica" pitchFamily="2" charset="0"/>
              </a:rPr>
              <a:t> IP,  </a:t>
            </a:r>
            <a:r>
              <a:rPr lang="en-US" sz="2400" dirty="0" err="1">
                <a:latin typeface="Helvetica" pitchFamily="2" charset="0"/>
              </a:rPr>
              <a:t>dst</a:t>
            </a:r>
            <a:r>
              <a:rPr lang="en-US" sz="2400" dirty="0">
                <a:latin typeface="Helvetica" pitchFamily="2" charset="0"/>
              </a:rPr>
              <a:t> IP, </a:t>
            </a:r>
            <a:r>
              <a:rPr lang="en-US" sz="2400" dirty="0" err="1">
                <a:latin typeface="Helvetica" pitchFamily="2" charset="0"/>
              </a:rPr>
              <a:t>src</a:t>
            </a:r>
            <a:r>
              <a:rPr lang="en-US" sz="2400" dirty="0">
                <a:latin typeface="Helvetica" pitchFamily="2" charset="0"/>
              </a:rPr>
              <a:t> port, </a:t>
            </a:r>
            <a:r>
              <a:rPr lang="en-US" sz="2400" dirty="0" err="1">
                <a:latin typeface="Helvetica" pitchFamily="2" charset="0"/>
              </a:rPr>
              <a:t>dst</a:t>
            </a:r>
            <a:r>
              <a:rPr lang="en-US" sz="2400" dirty="0">
                <a:latin typeface="Helvetica" pitchFamily="2" charset="0"/>
              </a:rPr>
              <a:t> port)</a:t>
            </a:r>
          </a:p>
          <a:p>
            <a:pPr algn="l"/>
            <a:r>
              <a:rPr lang="en-US" sz="2400" dirty="0">
                <a:latin typeface="Helvetica" pitchFamily="2" charset="0"/>
                <a:sym typeface="Wingdings" pitchFamily="2" charset="2"/>
              </a:rPr>
              <a:t></a:t>
            </a:r>
          </a:p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Socket ID</a:t>
            </a:r>
          </a:p>
          <a:p>
            <a:pPr algn="l"/>
            <a:endParaRPr lang="en-US" sz="2400" dirty="0">
              <a:solidFill>
                <a:srgbClr val="C00000"/>
              </a:solidFill>
              <a:latin typeface="Helvetica" pitchFamily="2" charset="0"/>
            </a:endParaRPr>
          </a:p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UDP sockets:</a:t>
            </a:r>
          </a:p>
          <a:p>
            <a:r>
              <a:rPr lang="en-US" sz="2400" dirty="0">
                <a:latin typeface="Helvetica" pitchFamily="2" charset="0"/>
              </a:rPr>
              <a:t>(</a:t>
            </a:r>
            <a:r>
              <a:rPr lang="en-US" sz="2400" dirty="0" err="1">
                <a:latin typeface="Helvetica" pitchFamily="2" charset="0"/>
              </a:rPr>
              <a:t>dst</a:t>
            </a:r>
            <a:r>
              <a:rPr lang="en-US" sz="2400" dirty="0">
                <a:latin typeface="Helvetica" pitchFamily="2" charset="0"/>
              </a:rPr>
              <a:t> IP, </a:t>
            </a:r>
            <a:r>
              <a:rPr lang="en-US" sz="2400" dirty="0" err="1">
                <a:latin typeface="Helvetica" pitchFamily="2" charset="0"/>
              </a:rPr>
              <a:t>dst</a:t>
            </a:r>
            <a:r>
              <a:rPr lang="en-US" sz="2400" dirty="0">
                <a:latin typeface="Helvetica" pitchFamily="2" charset="0"/>
              </a:rPr>
              <a:t> port)</a:t>
            </a:r>
          </a:p>
          <a:p>
            <a:r>
              <a:rPr lang="en-US" sz="2400" dirty="0">
                <a:latin typeface="Helvetica" pitchFamily="2" charset="0"/>
                <a:sym typeface="Wingdings" pitchFamily="2" charset="2"/>
              </a:rPr>
              <a:t></a:t>
            </a:r>
          </a:p>
          <a:p>
            <a:r>
              <a:rPr lang="en-US" sz="2400" dirty="0">
                <a:latin typeface="Helvetica" pitchFamily="2" charset="0"/>
              </a:rPr>
              <a:t>Socket ID</a:t>
            </a:r>
            <a:endParaRPr lang="en-US" sz="2400" dirty="0">
              <a:solidFill>
                <a:srgbClr val="C00000"/>
              </a:solidFill>
              <a:latin typeface="Helvetica" pitchFamily="2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0047A497-94EE-9642-8511-7ADC1756EB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7513" y="4099291"/>
            <a:ext cx="622677" cy="586767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1138282-9289-F748-B86F-EB93912F77E7}"/>
              </a:ext>
            </a:extLst>
          </p:cNvPr>
          <p:cNvCxnSpPr/>
          <p:nvPr/>
        </p:nvCxnSpPr>
        <p:spPr>
          <a:xfrm>
            <a:off x="4519150" y="1892730"/>
            <a:ext cx="642785" cy="40884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31BE6FD3-1A6B-A846-83A2-FD03A4776110}"/>
              </a:ext>
            </a:extLst>
          </p:cNvPr>
          <p:cNvSpPr txBox="1"/>
          <p:nvPr/>
        </p:nvSpPr>
        <p:spPr>
          <a:xfrm>
            <a:off x="5371472" y="2794020"/>
            <a:ext cx="2138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Denotes an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attachment point </a:t>
            </a:r>
            <a:r>
              <a:rPr lang="en-US" dirty="0">
                <a:latin typeface="Helvetica" pitchFamily="2" charset="0"/>
              </a:rPr>
              <a:t>with the network.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CFDE1F0-5DB7-A642-B1D7-74F51813CDD1}"/>
              </a:ext>
            </a:extLst>
          </p:cNvPr>
          <p:cNvSpPr txBox="1"/>
          <p:nvPr/>
        </p:nvSpPr>
        <p:spPr>
          <a:xfrm>
            <a:off x="5418182" y="5462028"/>
            <a:ext cx="2138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Each IP address comes with a full copy of its own ports.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52F975-B708-1A43-BFC2-42961DE59DE1}"/>
              </a:ext>
            </a:extLst>
          </p:cNvPr>
          <p:cNvSpPr txBox="1"/>
          <p:nvPr/>
        </p:nvSpPr>
        <p:spPr>
          <a:xfrm>
            <a:off x="10344746" y="4988332"/>
            <a:ext cx="1847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Connectionless</a:t>
            </a:r>
            <a:r>
              <a:rPr lang="en-US" dirty="0">
                <a:latin typeface="Helvetica" pitchFamily="2" charset="0"/>
              </a:rPr>
              <a:t>: the socket is shared across all sources!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23152445-3216-6044-962C-E526BF3D428F}"/>
              </a:ext>
            </a:extLst>
          </p:cNvPr>
          <p:cNvSpPr/>
          <p:nvPr/>
        </p:nvSpPr>
        <p:spPr>
          <a:xfrm>
            <a:off x="9926480" y="4729949"/>
            <a:ext cx="383458" cy="1717096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60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F5501-88B1-F840-BEA8-601A035CF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Adaptive Streaming over HTTP (DASH)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86D04-7714-8D49-9DA1-E5E48EA907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501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7E4B2-BE29-524C-AFA6-6FB92B964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sockets of different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42DAD-131F-4246-81A5-60E67D05EF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3066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C00000"/>
                </a:solidFill>
              </a:rPr>
              <a:t>Listening</a:t>
            </a:r>
            <a:r>
              <a:rPr lang="en-US" sz="3200" dirty="0"/>
              <a:t> (bound but  unconnected)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# On server side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= socket(AF_INET, SOCK_STREAM)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ss.bind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serv_ip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serv_port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ss.listen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() # no accept() yet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EF27A-9C96-2649-8AEA-087423FE11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3066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Connected (</a:t>
            </a:r>
            <a:r>
              <a:rPr lang="en-US" sz="3200" dirty="0">
                <a:solidFill>
                  <a:srgbClr val="C00000"/>
                </a:solidFill>
              </a:rPr>
              <a:t>Established</a:t>
            </a:r>
            <a:r>
              <a:rPr lang="en-US" sz="3200" dirty="0"/>
              <a:t>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# On server side</a:t>
            </a:r>
            <a:endParaRPr lang="en-US" sz="2000" dirty="0"/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csockid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addr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ss.accept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# On client side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cs.connect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serv_ip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serv_port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F3EF4F2-5CDE-EA47-8B3E-0685475F2BD4}"/>
              </a:ext>
            </a:extLst>
          </p:cNvPr>
          <p:cNvSpPr txBox="1">
            <a:spLocks/>
          </p:cNvSpPr>
          <p:nvPr/>
        </p:nvSpPr>
        <p:spPr>
          <a:xfrm>
            <a:off x="6199239" y="4863801"/>
            <a:ext cx="5181600" cy="149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(</a:t>
            </a:r>
            <a:r>
              <a:rPr lang="en-US" sz="2400" dirty="0" err="1"/>
              <a:t>src</a:t>
            </a:r>
            <a:r>
              <a:rPr lang="en-US" sz="2400" dirty="0"/>
              <a:t> IP,  </a:t>
            </a:r>
            <a:r>
              <a:rPr lang="en-US" sz="2400" dirty="0" err="1"/>
              <a:t>dst</a:t>
            </a:r>
            <a:r>
              <a:rPr lang="en-US" sz="2400" dirty="0"/>
              <a:t> IP, </a:t>
            </a:r>
            <a:r>
              <a:rPr lang="en-US" sz="2400" dirty="0" err="1"/>
              <a:t>src</a:t>
            </a:r>
            <a:r>
              <a:rPr lang="en-US" sz="2400" dirty="0"/>
              <a:t> port, </a:t>
            </a:r>
            <a:r>
              <a:rPr lang="en-US" sz="2400" dirty="0" err="1"/>
              <a:t>dst</a:t>
            </a:r>
            <a:r>
              <a:rPr lang="en-US" sz="2400" dirty="0"/>
              <a:t> port)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ym typeface="Wingdings" pitchFamily="2" charset="2"/>
              </a:rPr>
              <a:t></a:t>
            </a:r>
          </a:p>
          <a:p>
            <a:pPr marL="0" indent="0" algn="ctr">
              <a:buNone/>
            </a:pPr>
            <a:r>
              <a:rPr lang="en-US" sz="2400" dirty="0"/>
              <a:t>Socket</a:t>
            </a:r>
            <a:r>
              <a:rPr lang="en-US" sz="3200" dirty="0"/>
              <a:t>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csockid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NOT ss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1673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7E4B2-BE29-524C-AFA6-6FB92B964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sockets of different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42DAD-131F-4246-81A5-60E67D05EF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3066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C00000"/>
                </a:solidFill>
              </a:rPr>
              <a:t>Listening</a:t>
            </a:r>
            <a:r>
              <a:rPr lang="en-US" sz="3200" dirty="0"/>
              <a:t> (bound but  unconnected)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# On server side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= socket(AF_INET, SOCK_STREAM)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ss.bind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serv_ip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serv_port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ss.listen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() # no accept() yet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EF27A-9C96-2649-8AEA-087423FE11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3066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Connected (</a:t>
            </a:r>
            <a:r>
              <a:rPr lang="en-US" sz="3200" dirty="0">
                <a:solidFill>
                  <a:srgbClr val="C00000"/>
                </a:solidFill>
              </a:rPr>
              <a:t>Established</a:t>
            </a:r>
            <a:r>
              <a:rPr lang="en-US" sz="3200" dirty="0"/>
              <a:t>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# On server side</a:t>
            </a:r>
            <a:endParaRPr lang="en-US" sz="2000" dirty="0"/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csockid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addr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ss.accept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# On client side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cs.connect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serv_ip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serv_port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F3EF4F2-5CDE-EA47-8B3E-0685475F2BD4}"/>
              </a:ext>
            </a:extLst>
          </p:cNvPr>
          <p:cNvSpPr txBox="1">
            <a:spLocks/>
          </p:cNvSpPr>
          <p:nvPr/>
        </p:nvSpPr>
        <p:spPr>
          <a:xfrm>
            <a:off x="6199239" y="4863801"/>
            <a:ext cx="5181600" cy="149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(</a:t>
            </a:r>
            <a:r>
              <a:rPr lang="en-US" sz="2400" dirty="0" err="1"/>
              <a:t>src</a:t>
            </a:r>
            <a:r>
              <a:rPr lang="en-US" sz="2400" dirty="0"/>
              <a:t> IP,  </a:t>
            </a:r>
            <a:r>
              <a:rPr lang="en-US" sz="2400" dirty="0" err="1"/>
              <a:t>dst</a:t>
            </a:r>
            <a:r>
              <a:rPr lang="en-US" sz="2400" dirty="0"/>
              <a:t> IP, </a:t>
            </a:r>
            <a:r>
              <a:rPr lang="en-US" sz="2400" dirty="0" err="1"/>
              <a:t>src</a:t>
            </a:r>
            <a:r>
              <a:rPr lang="en-US" sz="2400" dirty="0"/>
              <a:t> port, </a:t>
            </a:r>
            <a:r>
              <a:rPr lang="en-US" sz="2400" dirty="0" err="1"/>
              <a:t>dst</a:t>
            </a:r>
            <a:r>
              <a:rPr lang="en-US" sz="2400" dirty="0"/>
              <a:t> port)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ym typeface="Wingdings" pitchFamily="2" charset="2"/>
              </a:rPr>
              <a:t></a:t>
            </a:r>
          </a:p>
          <a:p>
            <a:pPr marL="0" indent="0" algn="ctr">
              <a:buNone/>
            </a:pPr>
            <a:r>
              <a:rPr lang="en-US" sz="2400" dirty="0"/>
              <a:t>Socket</a:t>
            </a:r>
            <a:r>
              <a:rPr lang="en-US" sz="3200" dirty="0"/>
              <a:t>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csockid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NOT ss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6EEF089-3B60-A840-B2B4-75511CD2D03B}"/>
              </a:ext>
            </a:extLst>
          </p:cNvPr>
          <p:cNvSpPr txBox="1">
            <a:spLocks/>
          </p:cNvSpPr>
          <p:nvPr/>
        </p:nvSpPr>
        <p:spPr>
          <a:xfrm>
            <a:off x="1870586" y="4863801"/>
            <a:ext cx="2701413" cy="149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C00000"/>
                </a:solidFill>
              </a:rPr>
              <a:t>(</a:t>
            </a:r>
            <a:r>
              <a:rPr lang="en-US" sz="2400" dirty="0" err="1">
                <a:solidFill>
                  <a:srgbClr val="C00000"/>
                </a:solidFill>
              </a:rPr>
              <a:t>dst</a:t>
            </a:r>
            <a:r>
              <a:rPr lang="en-US" sz="2400" dirty="0">
                <a:solidFill>
                  <a:srgbClr val="C00000"/>
                </a:solidFill>
              </a:rPr>
              <a:t> IP, </a:t>
            </a:r>
            <a:r>
              <a:rPr lang="en-US" sz="2400" dirty="0" err="1">
                <a:solidFill>
                  <a:srgbClr val="C00000"/>
                </a:solidFill>
              </a:rPr>
              <a:t>dst</a:t>
            </a:r>
            <a:r>
              <a:rPr lang="en-US" sz="2400" dirty="0">
                <a:solidFill>
                  <a:srgbClr val="C00000"/>
                </a:solidFill>
              </a:rPr>
              <a:t> port)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C00000"/>
                </a:solidFill>
                <a:sym typeface="Wingdings" pitchFamily="2" charset="2"/>
              </a:rPr>
              <a:t>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C00000"/>
                </a:solidFill>
              </a:rPr>
              <a:t>Socket 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ss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600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AD3457-9879-D443-B670-7A088A35503C}"/>
              </a:ext>
            </a:extLst>
          </p:cNvPr>
          <p:cNvSpPr/>
          <p:nvPr/>
        </p:nvSpPr>
        <p:spPr>
          <a:xfrm>
            <a:off x="8377083" y="2856228"/>
            <a:ext cx="1740310" cy="560439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10DD38-DB71-0E44-A64D-06426D0A4CC9}"/>
              </a:ext>
            </a:extLst>
          </p:cNvPr>
          <p:cNvSpPr txBox="1"/>
          <p:nvPr/>
        </p:nvSpPr>
        <p:spPr>
          <a:xfrm>
            <a:off x="10513757" y="2270562"/>
            <a:ext cx="17071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accept()</a:t>
            </a:r>
            <a:r>
              <a:rPr lang="en-US" dirty="0">
                <a:latin typeface="Helvetica" pitchFamily="2" charset="0"/>
              </a:rPr>
              <a:t> creates a new socket with the</a:t>
            </a:r>
          </a:p>
          <a:p>
            <a:pPr algn="l"/>
            <a:r>
              <a:rPr lang="en-US" dirty="0">
                <a:latin typeface="Helvetica" pitchFamily="2" charset="0"/>
              </a:rPr>
              <a:t>4-tuple (established) mapping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F83159-F704-A642-8342-9931C521AC9C}"/>
              </a:ext>
            </a:extLst>
          </p:cNvPr>
          <p:cNvSpPr txBox="1"/>
          <p:nvPr/>
        </p:nvSpPr>
        <p:spPr>
          <a:xfrm>
            <a:off x="959258" y="6167432"/>
            <a:ext cx="4419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Enables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connections to be demultiplexed correctly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D56363-D9E9-944A-99E0-A2B59D3BF18A}"/>
              </a:ext>
            </a:extLst>
          </p:cNvPr>
          <p:cNvSpPr txBox="1"/>
          <p:nvPr/>
        </p:nvSpPr>
        <p:spPr>
          <a:xfrm>
            <a:off x="5239981" y="6350168"/>
            <a:ext cx="6961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Enables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connections to be demultiplexed correctly</a:t>
            </a:r>
          </a:p>
        </p:txBody>
      </p:sp>
    </p:spTree>
    <p:extLst>
      <p:ext uri="{BB962C8B-B14F-4D97-AF65-F5344CB8AC3E}">
        <p14:creationId xmlns:p14="http://schemas.microsoft.com/office/powerpoint/2010/main" val="182995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20E2C-561F-1D4D-8E21-E56F40166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demultiplexing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293F7-D185-BF4F-B0B2-DCDC8D806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98896" cy="486327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When a </a:t>
            </a:r>
            <a:r>
              <a:rPr lang="en-US" dirty="0">
                <a:solidFill>
                  <a:srgbClr val="C00000"/>
                </a:solidFill>
              </a:rPr>
              <a:t>TCP</a:t>
            </a:r>
            <a:r>
              <a:rPr lang="en-US" dirty="0"/>
              <a:t> packet comes in, the operating system:</a:t>
            </a:r>
          </a:p>
          <a:p>
            <a:endParaRPr lang="en-US" dirty="0"/>
          </a:p>
          <a:p>
            <a:r>
              <a:rPr lang="en-US" dirty="0"/>
              <a:t>Looks up table of existing connections using 4-tuple</a:t>
            </a:r>
          </a:p>
          <a:p>
            <a:pPr lvl="1"/>
            <a:r>
              <a:rPr lang="en-US" dirty="0"/>
              <a:t>If success, send to corresponding (established) socket</a:t>
            </a:r>
          </a:p>
          <a:p>
            <a:endParaRPr lang="en-US" dirty="0"/>
          </a:p>
          <a:p>
            <a:r>
              <a:rPr lang="en-US" dirty="0"/>
              <a:t>If fail (no table entry), look up table of listening connections using just (</a:t>
            </a:r>
            <a:r>
              <a:rPr lang="en-US" dirty="0" err="1"/>
              <a:t>dst</a:t>
            </a:r>
            <a:r>
              <a:rPr lang="en-US" dirty="0"/>
              <a:t> IP, </a:t>
            </a:r>
            <a:r>
              <a:rPr lang="en-US" dirty="0" err="1"/>
              <a:t>dst</a:t>
            </a:r>
            <a:r>
              <a:rPr lang="en-US" dirty="0"/>
              <a:t> port)</a:t>
            </a:r>
          </a:p>
          <a:p>
            <a:pPr lvl="1"/>
            <a:r>
              <a:rPr lang="en-US" dirty="0"/>
              <a:t>If success, send to corresponding (listening) socket</a:t>
            </a:r>
          </a:p>
          <a:p>
            <a:endParaRPr lang="en-US" dirty="0"/>
          </a:p>
          <a:p>
            <a:r>
              <a:rPr lang="en-US" dirty="0"/>
              <a:t>If fail again (no table entry), send error to client</a:t>
            </a:r>
          </a:p>
          <a:p>
            <a:pPr lvl="1"/>
            <a:r>
              <a:rPr lang="en-US" dirty="0"/>
              <a:t>Connection refused</a:t>
            </a:r>
          </a:p>
        </p:txBody>
      </p:sp>
    </p:spTree>
    <p:extLst>
      <p:ext uri="{BB962C8B-B14F-4D97-AF65-F5344CB8AC3E}">
        <p14:creationId xmlns:p14="http://schemas.microsoft.com/office/powerpoint/2010/main" val="31179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64ACD-2E6A-B145-85AD-42F5DFED7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UDP demultiplexing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A3538-F3A0-FA46-B69F-D3C866460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 </a:t>
            </a:r>
            <a:r>
              <a:rPr lang="en-US" dirty="0">
                <a:solidFill>
                  <a:srgbClr val="C00000"/>
                </a:solidFill>
              </a:rPr>
              <a:t>UDP</a:t>
            </a:r>
            <a:r>
              <a:rPr lang="en-US" dirty="0"/>
              <a:t> packet comes in, the operating system:</a:t>
            </a:r>
          </a:p>
          <a:p>
            <a:endParaRPr lang="en-US" dirty="0"/>
          </a:p>
          <a:p>
            <a:r>
              <a:rPr lang="en-US" dirty="0"/>
              <a:t>Looks up table of listening UDP sockets using </a:t>
            </a: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en-US" dirty="0" err="1">
                <a:solidFill>
                  <a:srgbClr val="C00000"/>
                </a:solidFill>
              </a:rPr>
              <a:t>dst</a:t>
            </a:r>
            <a:r>
              <a:rPr lang="en-US" dirty="0">
                <a:solidFill>
                  <a:srgbClr val="C00000"/>
                </a:solidFill>
              </a:rPr>
              <a:t> IP, </a:t>
            </a:r>
            <a:r>
              <a:rPr lang="en-US" dirty="0" err="1">
                <a:solidFill>
                  <a:srgbClr val="C00000"/>
                </a:solidFill>
              </a:rPr>
              <a:t>dst</a:t>
            </a:r>
            <a:r>
              <a:rPr lang="en-US" dirty="0">
                <a:solidFill>
                  <a:srgbClr val="C00000"/>
                </a:solidFill>
              </a:rPr>
              <a:t> port)</a:t>
            </a:r>
          </a:p>
          <a:p>
            <a:pPr lvl="1"/>
            <a:r>
              <a:rPr lang="en-US" dirty="0"/>
              <a:t>If success, send packet to corresponding socket</a:t>
            </a:r>
          </a:p>
          <a:p>
            <a:pPr lvl="1"/>
            <a:r>
              <a:rPr lang="en-US" dirty="0"/>
              <a:t>There are no “established” UDP sockets</a:t>
            </a:r>
          </a:p>
          <a:p>
            <a:endParaRPr lang="en-US" dirty="0"/>
          </a:p>
          <a:p>
            <a:r>
              <a:rPr lang="en-US" dirty="0"/>
              <a:t>If fail (no table entry), send error to client</a:t>
            </a:r>
          </a:p>
          <a:p>
            <a:pPr lvl="1"/>
            <a:r>
              <a:rPr lang="en-US" dirty="0"/>
              <a:t>Port unreachable</a:t>
            </a:r>
          </a:p>
        </p:txBody>
      </p:sp>
    </p:spTree>
    <p:extLst>
      <p:ext uri="{BB962C8B-B14F-4D97-AF65-F5344CB8AC3E}">
        <p14:creationId xmlns:p14="http://schemas.microsoft.com/office/powerpoint/2010/main" val="126533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65B78-D87B-0D49-8AFD-E39AB8E93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Listing sockets and 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8FE3E-9C07-9441-B104-A294700E5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 all sockets with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ss</a:t>
            </a:r>
          </a:p>
          <a:p>
            <a:endParaRPr lang="en-US" dirty="0"/>
          </a:p>
          <a:p>
            <a:r>
              <a:rPr lang="en-US" dirty="0"/>
              <a:t>Create and observe UDP sockets with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iperf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/>
          </a:p>
          <a:p>
            <a:r>
              <a:rPr lang="en-US" dirty="0"/>
              <a:t>Observe a TCP listening socket with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iperf</a:t>
            </a:r>
            <a:r>
              <a:rPr lang="en-US" dirty="0"/>
              <a:t> (or your own server!)</a:t>
            </a:r>
          </a:p>
        </p:txBody>
      </p:sp>
    </p:spTree>
    <p:extLst>
      <p:ext uri="{BB962C8B-B14F-4D97-AF65-F5344CB8AC3E}">
        <p14:creationId xmlns:p14="http://schemas.microsoft.com/office/powerpoint/2010/main" val="3545349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A5892ECE-FF9B-4D1A-85C4-8AEECA9705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Streaming multimedia with DASH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7E9A4-7136-4A10-BA30-F276693EA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Dynamic Adaptive Streaming over </a:t>
            </a:r>
            <a:r>
              <a:rPr lang="en-US" dirty="0">
                <a:solidFill>
                  <a:srgbClr val="C00000"/>
                </a:solidFill>
              </a:rPr>
              <a:t>HTTP</a:t>
            </a:r>
          </a:p>
          <a:p>
            <a:pPr lvl="1">
              <a:defRPr/>
            </a:pPr>
            <a:r>
              <a:rPr lang="en-US" dirty="0"/>
              <a:t>Used by Netflix and most popular video streaming services</a:t>
            </a:r>
          </a:p>
          <a:p>
            <a:pPr>
              <a:defRPr/>
            </a:pPr>
            <a:r>
              <a:rPr lang="en-US" dirty="0">
                <a:solidFill>
                  <a:srgbClr val="C00000"/>
                </a:solidFill>
              </a:rPr>
              <a:t>Adaptive: </a:t>
            </a:r>
            <a:r>
              <a:rPr lang="en-US" dirty="0"/>
              <a:t>Perform video bit rate adaptation</a:t>
            </a:r>
          </a:p>
          <a:p>
            <a:pPr lvl="1">
              <a:defRPr/>
            </a:pPr>
            <a:r>
              <a:rPr lang="en-US" dirty="0"/>
              <a:t>It can be done on the client, or the server (with client feedback)</a:t>
            </a:r>
          </a:p>
          <a:p>
            <a:pPr>
              <a:defRPr/>
            </a:pPr>
            <a:r>
              <a:rPr lang="en-US" dirty="0">
                <a:solidFill>
                  <a:srgbClr val="C00000"/>
                </a:solidFill>
              </a:rPr>
              <a:t>Dynamic:</a:t>
            </a:r>
            <a:r>
              <a:rPr lang="en-US" dirty="0"/>
              <a:t> Retrieve a single video from multiple sources</a:t>
            </a:r>
          </a:p>
          <a:p>
            <a:pPr>
              <a:defRPr/>
            </a:pPr>
            <a:r>
              <a:rPr lang="en-US" dirty="0"/>
              <a:t>The DASH video server is just a standard HTTP server</a:t>
            </a:r>
          </a:p>
          <a:p>
            <a:pPr lvl="1">
              <a:defRPr/>
            </a:pPr>
            <a:r>
              <a:rPr lang="en-US" dirty="0"/>
              <a:t>Provides video/audio content in multiple formats and encodings</a:t>
            </a:r>
          </a:p>
          <a:p>
            <a:pPr>
              <a:defRPr/>
            </a:pPr>
            <a:r>
              <a:rPr lang="en-US" dirty="0"/>
              <a:t>Leverage existing web-based infrastructure</a:t>
            </a:r>
          </a:p>
          <a:p>
            <a:pPr lvl="1">
              <a:defRPr/>
            </a:pPr>
            <a:r>
              <a:rPr lang="en-US" dirty="0"/>
              <a:t>DNS</a:t>
            </a:r>
          </a:p>
          <a:p>
            <a:pPr lvl="1">
              <a:defRPr/>
            </a:pPr>
            <a:r>
              <a:rPr lang="en-US" dirty="0"/>
              <a:t>CDNs!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25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3">
            <a:extLst>
              <a:ext uri="{FF2B5EF4-FFF2-40B4-BE49-F238E27FC236}">
                <a16:creationId xmlns:a16="http://schemas.microsoft.com/office/drawing/2014/main" id="{04AC05F4-DCED-4377-BDA2-CEEFBB933E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DASH: Key ideas</a:t>
            </a:r>
          </a:p>
        </p:txBody>
      </p:sp>
      <p:sp>
        <p:nvSpPr>
          <p:cNvPr id="49155" name="Content Placeholder 5">
            <a:extLst>
              <a:ext uri="{FF2B5EF4-FFF2-40B4-BE49-F238E27FC236}">
                <a16:creationId xmlns:a16="http://schemas.microsoft.com/office/drawing/2014/main" id="{7DA49830-5351-425F-AA66-A468417F65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690688"/>
            <a:ext cx="4266971" cy="4956075"/>
          </a:xfrm>
        </p:spPr>
        <p:txBody>
          <a:bodyPr>
            <a:normAutofit/>
          </a:bodyPr>
          <a:lstStyle/>
          <a:p>
            <a:r>
              <a:rPr lang="en-US" altLang="en-US" dirty="0"/>
              <a:t>Content (video, audio, transcript, etc.) divided into </a:t>
            </a:r>
            <a:r>
              <a:rPr lang="en-US" altLang="en-US" dirty="0">
                <a:solidFill>
                  <a:srgbClr val="C00000"/>
                </a:solidFill>
              </a:rPr>
              <a:t>segments (time)</a:t>
            </a:r>
          </a:p>
          <a:p>
            <a:r>
              <a:rPr lang="en-US" altLang="en-US" dirty="0"/>
              <a:t>Algorithms to determine and request </a:t>
            </a:r>
            <a:r>
              <a:rPr lang="en-US" altLang="en-US" dirty="0">
                <a:solidFill>
                  <a:srgbClr val="C00000"/>
                </a:solidFill>
              </a:rPr>
              <a:t>varying </a:t>
            </a:r>
            <a:r>
              <a:rPr lang="en-US" altLang="en-US" dirty="0"/>
              <a:t>attributes (e.g., bitrate, language) for each segment</a:t>
            </a:r>
          </a:p>
          <a:p>
            <a:r>
              <a:rPr lang="en-US" altLang="en-US" dirty="0"/>
              <a:t>Goal: ensure good quality of service, match user </a:t>
            </a:r>
            <a:r>
              <a:rPr lang="en-US" altLang="en-US" dirty="0" err="1"/>
              <a:t>prefs</a:t>
            </a:r>
            <a:r>
              <a:rPr lang="en-US" altLang="en-US" dirty="0"/>
              <a:t>, etc.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A6F021-5084-0C42-A825-0FB0D4B4C619}"/>
              </a:ext>
            </a:extLst>
          </p:cNvPr>
          <p:cNvGrpSpPr/>
          <p:nvPr/>
        </p:nvGrpSpPr>
        <p:grpSpPr>
          <a:xfrm>
            <a:off x="7292898" y="1136870"/>
            <a:ext cx="3111189" cy="2279148"/>
            <a:chOff x="7349115" y="1496214"/>
            <a:chExt cx="2296689" cy="227914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70ADCD7-A31F-BA4D-B678-BC1CAF086944}"/>
                </a:ext>
              </a:extLst>
            </p:cNvPr>
            <p:cNvSpPr/>
            <p:nvPr/>
          </p:nvSpPr>
          <p:spPr>
            <a:xfrm>
              <a:off x="7349115" y="1496214"/>
              <a:ext cx="2296689" cy="2279148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33BA523-6AAA-2941-99C5-31A4873B6B74}"/>
                </a:ext>
              </a:extLst>
            </p:cNvPr>
            <p:cNvSpPr txBox="1"/>
            <p:nvPr/>
          </p:nvSpPr>
          <p:spPr>
            <a:xfrm>
              <a:off x="7610937" y="1561115"/>
              <a:ext cx="17730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Helvetica" pitchFamily="2" charset="0"/>
                </a:rPr>
                <a:t>Web Browser</a:t>
              </a:r>
            </a:p>
            <a:p>
              <a:pPr algn="ctr"/>
              <a:r>
                <a:rPr lang="en-US" sz="2400" dirty="0">
                  <a:latin typeface="Helvetica" pitchFamily="2" charset="0"/>
                </a:rPr>
                <a:t>Or Video Client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A4042CD-65A2-E143-8B4A-453C25579E72}"/>
              </a:ext>
            </a:extLst>
          </p:cNvPr>
          <p:cNvGrpSpPr/>
          <p:nvPr/>
        </p:nvGrpSpPr>
        <p:grpSpPr>
          <a:xfrm>
            <a:off x="9057454" y="2111326"/>
            <a:ext cx="1069712" cy="989324"/>
            <a:chOff x="7933163" y="1496213"/>
            <a:chExt cx="1029625" cy="144143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CF1C0F8-48D0-F841-8211-09D1D198E5BD}"/>
                </a:ext>
              </a:extLst>
            </p:cNvPr>
            <p:cNvSpPr/>
            <p:nvPr/>
          </p:nvSpPr>
          <p:spPr>
            <a:xfrm>
              <a:off x="7933163" y="1496213"/>
              <a:ext cx="1029625" cy="1441431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643CDF0-A380-804E-873F-CFC08F3FBD24}"/>
                </a:ext>
              </a:extLst>
            </p:cNvPr>
            <p:cNvSpPr txBox="1"/>
            <p:nvPr/>
          </p:nvSpPr>
          <p:spPr>
            <a:xfrm>
              <a:off x="7933163" y="1746080"/>
              <a:ext cx="1029625" cy="94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Helvetica" pitchFamily="2" charset="0"/>
                </a:rPr>
                <a:t>Media </a:t>
              </a:r>
            </a:p>
            <a:p>
              <a:pPr algn="ctr"/>
              <a:r>
                <a:rPr lang="en-US" dirty="0">
                  <a:latin typeface="Helvetica" pitchFamily="2" charset="0"/>
                </a:rPr>
                <a:t>player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7940B63-6E84-2340-AABE-1F59837A3956}"/>
              </a:ext>
            </a:extLst>
          </p:cNvPr>
          <p:cNvGrpSpPr/>
          <p:nvPr/>
        </p:nvGrpSpPr>
        <p:grpSpPr>
          <a:xfrm>
            <a:off x="7597993" y="2111325"/>
            <a:ext cx="1069712" cy="989324"/>
            <a:chOff x="7933163" y="1496213"/>
            <a:chExt cx="1029625" cy="144143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4C298C6-245B-A043-8A42-F56123DF216C}"/>
                </a:ext>
              </a:extLst>
            </p:cNvPr>
            <p:cNvSpPr/>
            <p:nvPr/>
          </p:nvSpPr>
          <p:spPr>
            <a:xfrm>
              <a:off x="7933163" y="1496213"/>
              <a:ext cx="1029625" cy="1441431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D79C121-E648-414C-AE8B-293B58FE66CE}"/>
                </a:ext>
              </a:extLst>
            </p:cNvPr>
            <p:cNvSpPr txBox="1"/>
            <p:nvPr/>
          </p:nvSpPr>
          <p:spPr>
            <a:xfrm>
              <a:off x="7933163" y="1746080"/>
              <a:ext cx="1029625" cy="94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Helvetica" pitchFamily="2" charset="0"/>
                </a:rPr>
                <a:t>HTTP</a:t>
              </a:r>
            </a:p>
            <a:p>
              <a:pPr algn="ctr"/>
              <a:r>
                <a:rPr lang="en-US" dirty="0">
                  <a:latin typeface="Helvetica" pitchFamily="2" charset="0"/>
                </a:rPr>
                <a:t>client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8263FA2-C5A8-6548-8930-CBD82C28B4B7}"/>
              </a:ext>
            </a:extLst>
          </p:cNvPr>
          <p:cNvGrpSpPr/>
          <p:nvPr/>
        </p:nvGrpSpPr>
        <p:grpSpPr>
          <a:xfrm>
            <a:off x="5754028" y="4747121"/>
            <a:ext cx="5988205" cy="1745754"/>
            <a:chOff x="6213117" y="2029608"/>
            <a:chExt cx="4420511" cy="174575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0A3E075-F6AA-AC41-83AE-AB1023174C5F}"/>
                </a:ext>
              </a:extLst>
            </p:cNvPr>
            <p:cNvSpPr/>
            <p:nvPr/>
          </p:nvSpPr>
          <p:spPr>
            <a:xfrm>
              <a:off x="6213117" y="2029608"/>
              <a:ext cx="4420511" cy="1745754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2E39617-EFA1-5B4D-ADA9-6B30178E46CE}"/>
                </a:ext>
              </a:extLst>
            </p:cNvPr>
            <p:cNvSpPr txBox="1"/>
            <p:nvPr/>
          </p:nvSpPr>
          <p:spPr>
            <a:xfrm>
              <a:off x="7526912" y="2101517"/>
              <a:ext cx="17730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Helvetica" pitchFamily="2" charset="0"/>
                </a:rPr>
                <a:t>Server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D427420-4FFF-2F48-A20E-7536DEF776AC}"/>
              </a:ext>
            </a:extLst>
          </p:cNvPr>
          <p:cNvGrpSpPr/>
          <p:nvPr/>
        </p:nvGrpSpPr>
        <p:grpSpPr>
          <a:xfrm>
            <a:off x="8680766" y="3701928"/>
            <a:ext cx="3111188" cy="791688"/>
            <a:chOff x="6857656" y="1496213"/>
            <a:chExt cx="2994598" cy="115347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1E5C9A3-F09E-684A-B271-DE45B3A7BA93}"/>
                </a:ext>
              </a:extLst>
            </p:cNvPr>
            <p:cNvSpPr/>
            <p:nvPr/>
          </p:nvSpPr>
          <p:spPr>
            <a:xfrm>
              <a:off x="6988694" y="1496213"/>
              <a:ext cx="2863558" cy="1153478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78B89D0-3549-9C4D-9242-D54ABA3AA775}"/>
                </a:ext>
              </a:extLst>
            </p:cNvPr>
            <p:cNvSpPr txBox="1"/>
            <p:nvPr/>
          </p:nvSpPr>
          <p:spPr>
            <a:xfrm>
              <a:off x="6857656" y="1559519"/>
              <a:ext cx="2994598" cy="94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Helvetica" pitchFamily="2" charset="0"/>
                </a:rPr>
                <a:t>Media Presentation</a:t>
              </a:r>
            </a:p>
            <a:p>
              <a:pPr algn="ctr"/>
              <a:r>
                <a:rPr lang="en-US" dirty="0">
                  <a:latin typeface="Helvetica" pitchFamily="2" charset="0"/>
                </a:rPr>
                <a:t>Description (</a:t>
              </a:r>
              <a:r>
                <a:rPr lang="en-US" dirty="0">
                  <a:solidFill>
                    <a:srgbClr val="C00000"/>
                  </a:solidFill>
                  <a:latin typeface="Helvetica" pitchFamily="2" charset="0"/>
                </a:rPr>
                <a:t>manifest</a:t>
              </a:r>
              <a:r>
                <a:rPr lang="en-US" dirty="0">
                  <a:latin typeface="Helvetica" pitchFamily="2" charset="0"/>
                </a:rPr>
                <a:t>)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6CDF930-EB7F-1A4C-A53B-DCFC78072777}"/>
              </a:ext>
            </a:extLst>
          </p:cNvPr>
          <p:cNvSpPr/>
          <p:nvPr/>
        </p:nvSpPr>
        <p:spPr>
          <a:xfrm>
            <a:off x="5960057" y="5266028"/>
            <a:ext cx="238311" cy="4608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28B0A1F-C2FC-AC4A-9FA2-E9D7953C5302}"/>
              </a:ext>
            </a:extLst>
          </p:cNvPr>
          <p:cNvSpPr/>
          <p:nvPr/>
        </p:nvSpPr>
        <p:spPr>
          <a:xfrm>
            <a:off x="6311885" y="5266027"/>
            <a:ext cx="238311" cy="4608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0AEB6E2-6E20-A748-A092-1EC93C03D874}"/>
              </a:ext>
            </a:extLst>
          </p:cNvPr>
          <p:cNvSpPr/>
          <p:nvPr/>
        </p:nvSpPr>
        <p:spPr>
          <a:xfrm>
            <a:off x="6664133" y="5266027"/>
            <a:ext cx="238311" cy="4608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1DF515-70F8-544E-BF0B-F65D5EFCD741}"/>
              </a:ext>
            </a:extLst>
          </p:cNvPr>
          <p:cNvSpPr/>
          <p:nvPr/>
        </p:nvSpPr>
        <p:spPr>
          <a:xfrm>
            <a:off x="7007854" y="5260272"/>
            <a:ext cx="238311" cy="4608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AAF2FBE-AD73-C44F-8B01-1BAC20720E28}"/>
              </a:ext>
            </a:extLst>
          </p:cNvPr>
          <p:cNvSpPr/>
          <p:nvPr/>
        </p:nvSpPr>
        <p:spPr>
          <a:xfrm>
            <a:off x="7359682" y="5260271"/>
            <a:ext cx="238311" cy="4608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C85458-A852-3149-AFB6-B47B6A5EA865}"/>
              </a:ext>
            </a:extLst>
          </p:cNvPr>
          <p:cNvSpPr txBox="1"/>
          <p:nvPr/>
        </p:nvSpPr>
        <p:spPr>
          <a:xfrm>
            <a:off x="6223592" y="4819030"/>
            <a:ext cx="1215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Video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2562917-E153-EE41-B432-74298C9A8966}"/>
              </a:ext>
            </a:extLst>
          </p:cNvPr>
          <p:cNvSpPr/>
          <p:nvPr/>
        </p:nvSpPr>
        <p:spPr>
          <a:xfrm>
            <a:off x="5964871" y="5870817"/>
            <a:ext cx="238311" cy="4608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2BA1CF5-829A-5845-A9D1-2E8B76104383}"/>
              </a:ext>
            </a:extLst>
          </p:cNvPr>
          <p:cNvSpPr/>
          <p:nvPr/>
        </p:nvSpPr>
        <p:spPr>
          <a:xfrm>
            <a:off x="6316699" y="5870816"/>
            <a:ext cx="238311" cy="4608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8794731-7EC0-9E4C-A612-AA5474F3E272}"/>
              </a:ext>
            </a:extLst>
          </p:cNvPr>
          <p:cNvSpPr/>
          <p:nvPr/>
        </p:nvSpPr>
        <p:spPr>
          <a:xfrm>
            <a:off x="6668947" y="5870816"/>
            <a:ext cx="238311" cy="4608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56C44D4-D6A7-B246-B617-264BC6FEAFA0}"/>
              </a:ext>
            </a:extLst>
          </p:cNvPr>
          <p:cNvSpPr/>
          <p:nvPr/>
        </p:nvSpPr>
        <p:spPr>
          <a:xfrm>
            <a:off x="7012668" y="5865061"/>
            <a:ext cx="238311" cy="4608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ADB0B96-E854-A44C-B434-DA3B159756FA}"/>
              </a:ext>
            </a:extLst>
          </p:cNvPr>
          <p:cNvSpPr/>
          <p:nvPr/>
        </p:nvSpPr>
        <p:spPr>
          <a:xfrm>
            <a:off x="7364496" y="5865060"/>
            <a:ext cx="238311" cy="4608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0E23FD8-405D-F840-BA80-06BD25D0A319}"/>
              </a:ext>
            </a:extLst>
          </p:cNvPr>
          <p:cNvSpPr/>
          <p:nvPr/>
        </p:nvSpPr>
        <p:spPr>
          <a:xfrm>
            <a:off x="9935586" y="5285758"/>
            <a:ext cx="238311" cy="4608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B49BCBA-204E-3544-B549-F6C87632A43A}"/>
              </a:ext>
            </a:extLst>
          </p:cNvPr>
          <p:cNvSpPr/>
          <p:nvPr/>
        </p:nvSpPr>
        <p:spPr>
          <a:xfrm>
            <a:off x="10287414" y="5285757"/>
            <a:ext cx="238311" cy="4608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15137B5-28D6-3241-AAC1-7B6BB399E7F6}"/>
              </a:ext>
            </a:extLst>
          </p:cNvPr>
          <p:cNvSpPr/>
          <p:nvPr/>
        </p:nvSpPr>
        <p:spPr>
          <a:xfrm>
            <a:off x="10639662" y="5285757"/>
            <a:ext cx="238311" cy="4608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03BEA3A-DC99-434F-BEF0-4964AA32D8CD}"/>
              </a:ext>
            </a:extLst>
          </p:cNvPr>
          <p:cNvSpPr/>
          <p:nvPr/>
        </p:nvSpPr>
        <p:spPr>
          <a:xfrm>
            <a:off x="10983383" y="5280002"/>
            <a:ext cx="238311" cy="4608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E7A99CC-918B-1D42-A675-073B53098D7B}"/>
              </a:ext>
            </a:extLst>
          </p:cNvPr>
          <p:cNvSpPr/>
          <p:nvPr/>
        </p:nvSpPr>
        <p:spPr>
          <a:xfrm>
            <a:off x="11335211" y="5280001"/>
            <a:ext cx="238311" cy="4608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2489E10-1C9E-0746-A295-C163D158197B}"/>
              </a:ext>
            </a:extLst>
          </p:cNvPr>
          <p:cNvSpPr txBox="1"/>
          <p:nvPr/>
        </p:nvSpPr>
        <p:spPr>
          <a:xfrm>
            <a:off x="10199121" y="4838760"/>
            <a:ext cx="1215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Audio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5F95D90-02FF-944C-92F4-4590C2374E2C}"/>
              </a:ext>
            </a:extLst>
          </p:cNvPr>
          <p:cNvSpPr/>
          <p:nvPr/>
        </p:nvSpPr>
        <p:spPr>
          <a:xfrm>
            <a:off x="9940400" y="5890547"/>
            <a:ext cx="238311" cy="4608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1AAF0C2-8FAF-F64D-8E8D-29A9C21A14E0}"/>
              </a:ext>
            </a:extLst>
          </p:cNvPr>
          <p:cNvSpPr/>
          <p:nvPr/>
        </p:nvSpPr>
        <p:spPr>
          <a:xfrm>
            <a:off x="10292228" y="5890546"/>
            <a:ext cx="238311" cy="4608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C583572-7D4E-BD41-B491-50187C91FFC3}"/>
              </a:ext>
            </a:extLst>
          </p:cNvPr>
          <p:cNvSpPr/>
          <p:nvPr/>
        </p:nvSpPr>
        <p:spPr>
          <a:xfrm>
            <a:off x="10644476" y="5890546"/>
            <a:ext cx="238311" cy="4608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6E4B5C3-80D0-B545-9F11-579C3A5A98C5}"/>
              </a:ext>
            </a:extLst>
          </p:cNvPr>
          <p:cNvSpPr/>
          <p:nvPr/>
        </p:nvSpPr>
        <p:spPr>
          <a:xfrm>
            <a:off x="10988197" y="5884791"/>
            <a:ext cx="238311" cy="4608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51C2C15-F60B-2D4B-895F-0E1067DE6223}"/>
              </a:ext>
            </a:extLst>
          </p:cNvPr>
          <p:cNvSpPr/>
          <p:nvPr/>
        </p:nvSpPr>
        <p:spPr>
          <a:xfrm>
            <a:off x="11340025" y="5884790"/>
            <a:ext cx="238311" cy="4608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BBC22A4-6729-9548-B5B6-DCBBE37C3CAE}"/>
              </a:ext>
            </a:extLst>
          </p:cNvPr>
          <p:cNvSpPr/>
          <p:nvPr/>
        </p:nvSpPr>
        <p:spPr>
          <a:xfrm>
            <a:off x="8020930" y="5857682"/>
            <a:ext cx="238311" cy="460859"/>
          </a:xfrm>
          <a:prstGeom prst="rect">
            <a:avLst/>
          </a:prstGeom>
          <a:solidFill>
            <a:schemeClr val="bg2">
              <a:lumMod val="7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33A7C21-9DD1-F145-8C73-2238A11975EC}"/>
              </a:ext>
            </a:extLst>
          </p:cNvPr>
          <p:cNvSpPr/>
          <p:nvPr/>
        </p:nvSpPr>
        <p:spPr>
          <a:xfrm>
            <a:off x="8372758" y="5857681"/>
            <a:ext cx="238311" cy="460859"/>
          </a:xfrm>
          <a:prstGeom prst="rect">
            <a:avLst/>
          </a:prstGeom>
          <a:solidFill>
            <a:schemeClr val="bg2">
              <a:lumMod val="7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59BD201-0357-534F-86D9-777013F0DB96}"/>
              </a:ext>
            </a:extLst>
          </p:cNvPr>
          <p:cNvSpPr/>
          <p:nvPr/>
        </p:nvSpPr>
        <p:spPr>
          <a:xfrm>
            <a:off x="9068727" y="5851926"/>
            <a:ext cx="238311" cy="4608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BF18066-33CA-604F-93B1-E90C6AD58E68}"/>
              </a:ext>
            </a:extLst>
          </p:cNvPr>
          <p:cNvSpPr/>
          <p:nvPr/>
        </p:nvSpPr>
        <p:spPr>
          <a:xfrm>
            <a:off x="9420555" y="5851925"/>
            <a:ext cx="238311" cy="4608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2554CA8-9B82-A24E-B24C-68A9A82430A9}"/>
              </a:ext>
            </a:extLst>
          </p:cNvPr>
          <p:cNvSpPr txBox="1"/>
          <p:nvPr/>
        </p:nvSpPr>
        <p:spPr>
          <a:xfrm>
            <a:off x="8097236" y="5405895"/>
            <a:ext cx="1490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Transcripts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BCC8584-AE82-F943-9010-2A956C4E06F0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8132849" y="3100649"/>
            <a:ext cx="0" cy="164647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2279A94-ACC7-8042-A09C-43DD48D4014E}"/>
              </a:ext>
            </a:extLst>
          </p:cNvPr>
          <p:cNvSpPr txBox="1"/>
          <p:nvPr/>
        </p:nvSpPr>
        <p:spPr>
          <a:xfrm>
            <a:off x="5018053" y="3621122"/>
            <a:ext cx="2940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Helvetica" pitchFamily="2" charset="0"/>
              </a:rPr>
              <a:t>Issue requests on time.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Pick attributes for each segment of content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BE38EDF6-3461-4544-9EF7-5EBE258DF1A4}"/>
              </a:ext>
            </a:extLst>
          </p:cNvPr>
          <p:cNvCxnSpPr>
            <a:cxnSpLocks/>
          </p:cNvCxnSpPr>
          <p:nvPr/>
        </p:nvCxnSpPr>
        <p:spPr>
          <a:xfrm flipH="1" flipV="1">
            <a:off x="8611069" y="3429000"/>
            <a:ext cx="31109" cy="130757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indoor, toy, doll, vector graphics&#10;&#10;Description automatically generated">
            <a:extLst>
              <a:ext uri="{FF2B5EF4-FFF2-40B4-BE49-F238E27FC236}">
                <a16:creationId xmlns:a16="http://schemas.microsoft.com/office/drawing/2014/main" id="{4D9FD272-B0C3-7F46-8391-463B7F074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458" y="5796774"/>
            <a:ext cx="1561872" cy="91264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4B4B569-4A70-7C49-8BB3-2FDF205C3565}"/>
              </a:ext>
            </a:extLst>
          </p:cNvPr>
          <p:cNvCxnSpPr>
            <a:cxnSpLocks/>
          </p:cNvCxnSpPr>
          <p:nvPr/>
        </p:nvCxnSpPr>
        <p:spPr>
          <a:xfrm flipV="1">
            <a:off x="5436377" y="6016029"/>
            <a:ext cx="478280" cy="6219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1AF9202-66D2-C24E-B26B-167A4D041B1B}"/>
              </a:ext>
            </a:extLst>
          </p:cNvPr>
          <p:cNvCxnSpPr>
            <a:cxnSpLocks/>
          </p:cNvCxnSpPr>
          <p:nvPr/>
        </p:nvCxnSpPr>
        <p:spPr>
          <a:xfrm flipV="1">
            <a:off x="4532371" y="5530394"/>
            <a:ext cx="1333551" cy="34516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68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9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/>
      <p:bldP spid="43" grpId="0" animBg="1"/>
      <p:bldP spid="44" grpId="0" animBg="1"/>
      <p:bldP spid="45" grpId="0" animBg="1"/>
      <p:bldP spid="46" grpId="0" animBg="1"/>
      <p:bldP spid="47" grpId="0" animBg="1"/>
      <p:bldP spid="53" grpId="0" animBg="1"/>
      <p:bldP spid="54" grpId="0" animBg="1"/>
      <p:bldP spid="56" grpId="0" animBg="1"/>
      <p:bldP spid="57" grpId="0" animBg="1"/>
      <p:bldP spid="58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1A226-D825-6C48-BB6C-6FECB533C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manifest contain?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46FA9A-8914-0240-86D5-5617E097A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49" y="2068839"/>
            <a:ext cx="9637872" cy="452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DE18FF-ECD7-A346-B1CD-165EE0AF5B46}"/>
              </a:ext>
            </a:extLst>
          </p:cNvPr>
          <p:cNvSpPr txBox="1"/>
          <p:nvPr/>
        </p:nvSpPr>
        <p:spPr>
          <a:xfrm>
            <a:off x="687593" y="6045083"/>
            <a:ext cx="9518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Source: </a:t>
            </a:r>
            <a:r>
              <a:rPr lang="en-US" dirty="0" err="1">
                <a:latin typeface="Helvetica" pitchFamily="2" charset="0"/>
              </a:rPr>
              <a:t>Stockhammer</a:t>
            </a:r>
            <a:r>
              <a:rPr lang="en-US" dirty="0">
                <a:latin typeface="Helvetica" pitchFamily="2" charset="0"/>
              </a:rPr>
              <a:t>, </a:t>
            </a:r>
            <a:r>
              <a:rPr lang="en-US" dirty="0" err="1">
                <a:latin typeface="Helvetica" pitchFamily="2" charset="0"/>
              </a:rPr>
              <a:t>MMSys</a:t>
            </a:r>
            <a:r>
              <a:rPr lang="en-US" dirty="0">
                <a:latin typeface="Helvetica" pitchFamily="2" charset="0"/>
              </a:rPr>
              <a:t>.</a:t>
            </a:r>
          </a:p>
          <a:p>
            <a:r>
              <a:rPr lang="en-US" dirty="0">
                <a:latin typeface="Helvetica" pitchFamily="2" charset="0"/>
              </a:rPr>
              <a:t>https://www.w3.org/2010/11/web-and-tv/papers/webtv2_submission_64.pdf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D81195-D530-3B41-864D-6515EC132B2C}"/>
              </a:ext>
            </a:extLst>
          </p:cNvPr>
          <p:cNvSpPr txBox="1"/>
          <p:nvPr/>
        </p:nvSpPr>
        <p:spPr>
          <a:xfrm>
            <a:off x="687593" y="1607174"/>
            <a:ext cx="1302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Periods: </a:t>
            </a:r>
          </a:p>
          <a:p>
            <a:pPr algn="l"/>
            <a:r>
              <a:rPr lang="en-US" sz="2000" dirty="0">
                <a:latin typeface="Helvetica" pitchFamily="2" charset="0"/>
              </a:rPr>
              <a:t>Durations of content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8C1B62-1748-034B-B141-C8306D061589}"/>
              </a:ext>
            </a:extLst>
          </p:cNvPr>
          <p:cNvSpPr txBox="1"/>
          <p:nvPr/>
        </p:nvSpPr>
        <p:spPr>
          <a:xfrm>
            <a:off x="3402982" y="1506022"/>
            <a:ext cx="21298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Adaptation set: functionally equivalent content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C8D2E4-1F09-BE43-B919-E613E16358B7}"/>
              </a:ext>
            </a:extLst>
          </p:cNvPr>
          <p:cNvSpPr txBox="1"/>
          <p:nvPr/>
        </p:nvSpPr>
        <p:spPr>
          <a:xfrm>
            <a:off x="5803521" y="1459855"/>
            <a:ext cx="21298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Representations: codecs, bit rates, etc.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739498-1F03-CD40-B004-125633A3D283}"/>
              </a:ext>
            </a:extLst>
          </p:cNvPr>
          <p:cNvSpPr txBox="1"/>
          <p:nvPr/>
        </p:nvSpPr>
        <p:spPr>
          <a:xfrm>
            <a:off x="10252864" y="2399447"/>
            <a:ext cx="183487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Multiple segments per representation</a:t>
            </a:r>
          </a:p>
          <a:p>
            <a:pPr algn="l"/>
            <a:endParaRPr lang="en-US" sz="2000" dirty="0">
              <a:latin typeface="Helvetica" pitchFamily="2" charset="0"/>
            </a:endParaRPr>
          </a:p>
          <a:p>
            <a:pPr algn="l"/>
            <a:r>
              <a:rPr lang="en-US" sz="2000" dirty="0">
                <a:latin typeface="Helvetica" pitchFamily="2" charset="0"/>
              </a:rPr>
              <a:t>URL available for each segment</a:t>
            </a:r>
          </a:p>
          <a:p>
            <a:pPr algn="l"/>
            <a:endParaRPr lang="en-US" sz="2000" dirty="0">
              <a:latin typeface="Helvetica" pitchFamily="2" charset="0"/>
            </a:endParaRPr>
          </a:p>
          <a:p>
            <a:pPr algn="l"/>
            <a:r>
              <a:rPr lang="en-US" sz="2000" dirty="0">
                <a:latin typeface="Helvetica" pitchFamily="2" charset="0"/>
              </a:rPr>
              <a:t>Byte ranges per segment (HTTP header for a </a:t>
            </a:r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range request</a:t>
            </a:r>
            <a:r>
              <a:rPr lang="en-US" sz="2000" dirty="0">
                <a:latin typeface="Helvetica" pitchFamily="2" charset="0"/>
              </a:rPr>
              <a:t>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7FACB65-85E9-8644-B0E2-B577FA6EC295}"/>
              </a:ext>
            </a:extLst>
          </p:cNvPr>
          <p:cNvCxnSpPr/>
          <p:nvPr/>
        </p:nvCxnSpPr>
        <p:spPr>
          <a:xfrm>
            <a:off x="1360449" y="2620537"/>
            <a:ext cx="468351" cy="45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91DD31D-5C80-CC48-91A5-A3C82F252760}"/>
              </a:ext>
            </a:extLst>
          </p:cNvPr>
          <p:cNvCxnSpPr>
            <a:cxnSpLocks/>
          </p:cNvCxnSpPr>
          <p:nvPr/>
        </p:nvCxnSpPr>
        <p:spPr>
          <a:xfrm flipH="1">
            <a:off x="6096000" y="2475518"/>
            <a:ext cx="109720" cy="60221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A0B2F42-0B39-7842-A2CA-2BC19A7A0209}"/>
              </a:ext>
            </a:extLst>
          </p:cNvPr>
          <p:cNvSpPr txBox="1"/>
          <p:nvPr/>
        </p:nvSpPr>
        <p:spPr>
          <a:xfrm>
            <a:off x="8025793" y="1310813"/>
            <a:ext cx="40008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Functionally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equivalent</a:t>
            </a:r>
            <a:r>
              <a:rPr lang="en-US" dirty="0">
                <a:latin typeface="Helvetica" pitchFamily="2" charset="0"/>
              </a:rPr>
              <a:t>: </a:t>
            </a:r>
            <a:r>
              <a:rPr lang="en-US" dirty="0" err="1">
                <a:latin typeface="Helvetica" pitchFamily="2" charset="0"/>
              </a:rPr>
              <a:t>RSes</a:t>
            </a:r>
            <a:r>
              <a:rPr lang="en-US" dirty="0">
                <a:latin typeface="Helvetica" pitchFamily="2" charset="0"/>
              </a:rPr>
              <a:t> of given AS</a:t>
            </a:r>
          </a:p>
          <a:p>
            <a:pPr algn="l"/>
            <a:r>
              <a:rPr lang="en-US" dirty="0">
                <a:latin typeface="Helvetica" pitchFamily="2" charset="0"/>
              </a:rPr>
              <a:t>Functionally different: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different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ASes</a:t>
            </a:r>
            <a:endParaRPr lang="en-US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27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4">
            <a:extLst>
              <a:ext uri="{FF2B5EF4-FFF2-40B4-BE49-F238E27FC236}">
                <a16:creationId xmlns:a16="http://schemas.microsoft.com/office/drawing/2014/main" id="{67FB22C6-9C45-462A-AD8B-209E98B961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Dynamic changes in stream quality</a:t>
            </a:r>
          </a:p>
        </p:txBody>
      </p:sp>
      <p:pic>
        <p:nvPicPr>
          <p:cNvPr id="51203" name="Picture 2">
            <a:extLst>
              <a:ext uri="{FF2B5EF4-FFF2-40B4-BE49-F238E27FC236}">
                <a16:creationId xmlns:a16="http://schemas.microsoft.com/office/drawing/2014/main" id="{C20E1C26-A5CF-49EA-ABAE-C7AF1F920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2" y="1752600"/>
            <a:ext cx="8602663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096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F5CF7-6E22-D544-8533-0894B6C44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changes in stream 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14CD5-112E-A546-892C-8A0F02F90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an HTTP request for an HTTP object</a:t>
            </a:r>
          </a:p>
        </p:txBody>
      </p:sp>
      <p:grpSp>
        <p:nvGrpSpPr>
          <p:cNvPr id="4" name="Group 39">
            <a:extLst>
              <a:ext uri="{FF2B5EF4-FFF2-40B4-BE49-F238E27FC236}">
                <a16:creationId xmlns:a16="http://schemas.microsoft.com/office/drawing/2014/main" id="{C5244F0D-B7ED-3E46-A4CC-E3340A992A66}"/>
              </a:ext>
            </a:extLst>
          </p:cNvPr>
          <p:cNvGrpSpPr>
            <a:grpSpLocks/>
          </p:cNvGrpSpPr>
          <p:nvPr/>
        </p:nvGrpSpPr>
        <p:grpSpPr bwMode="auto">
          <a:xfrm>
            <a:off x="4768013" y="5780059"/>
            <a:ext cx="1114114" cy="984576"/>
            <a:chOff x="4394200" y="5638800"/>
            <a:chExt cx="1294494" cy="1340771"/>
          </a:xfrm>
        </p:grpSpPr>
        <p:pic>
          <p:nvPicPr>
            <p:cNvPr id="5" name="Picture 15" descr="laptop.jpg">
              <a:extLst>
                <a:ext uri="{FF2B5EF4-FFF2-40B4-BE49-F238E27FC236}">
                  <a16:creationId xmlns:a16="http://schemas.microsoft.com/office/drawing/2014/main" id="{2B2622BE-25FA-8F4C-A2CB-130075331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4200" y="5638800"/>
              <a:ext cx="865400" cy="881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1E8F705-D6A7-B54F-AD09-FBC00B92C6FA}"/>
                </a:ext>
              </a:extLst>
            </p:cNvPr>
            <p:cNvSpPr txBox="1"/>
            <p:nvPr/>
          </p:nvSpPr>
          <p:spPr>
            <a:xfrm>
              <a:off x="4510043" y="6476624"/>
              <a:ext cx="1178651" cy="50294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dirty="0">
                  <a:latin typeface="Helvetica" pitchFamily="2" charset="0"/>
                  <a:ea typeface="ＭＳ Ｐゴシック" charset="0"/>
                  <a:cs typeface="Calibri"/>
                </a:rPr>
                <a:t>User</a:t>
              </a:r>
            </a:p>
          </p:txBody>
        </p:sp>
      </p:grpSp>
      <p:grpSp>
        <p:nvGrpSpPr>
          <p:cNvPr id="7" name="Group 47">
            <a:extLst>
              <a:ext uri="{FF2B5EF4-FFF2-40B4-BE49-F238E27FC236}">
                <a16:creationId xmlns:a16="http://schemas.microsoft.com/office/drawing/2014/main" id="{FFBC2C44-6299-2142-B67D-8C3FB7FBC0B1}"/>
              </a:ext>
            </a:extLst>
          </p:cNvPr>
          <p:cNvGrpSpPr>
            <a:grpSpLocks/>
          </p:cNvGrpSpPr>
          <p:nvPr/>
        </p:nvGrpSpPr>
        <p:grpSpPr bwMode="auto">
          <a:xfrm>
            <a:off x="1742955" y="2760459"/>
            <a:ext cx="1729320" cy="1852864"/>
            <a:chOff x="1677322" y="1927653"/>
            <a:chExt cx="987313" cy="1722466"/>
          </a:xfrm>
        </p:grpSpPr>
        <p:pic>
          <p:nvPicPr>
            <p:cNvPr id="8" name="Picture 5" descr="server.png">
              <a:extLst>
                <a:ext uri="{FF2B5EF4-FFF2-40B4-BE49-F238E27FC236}">
                  <a16:creationId xmlns:a16="http://schemas.microsoft.com/office/drawing/2014/main" id="{85C756E9-5040-3C42-9B4B-C5C90D94B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9938" y="1927653"/>
              <a:ext cx="774697" cy="743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0D75B6E-FE80-C244-B82F-B8B6C2F1C211}"/>
                </a:ext>
              </a:extLst>
            </p:cNvPr>
            <p:cNvSpPr txBox="1"/>
            <p:nvPr/>
          </p:nvSpPr>
          <p:spPr>
            <a:xfrm>
              <a:off x="1677322" y="3049275"/>
              <a:ext cx="899093" cy="6008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dirty="0">
                  <a:solidFill>
                    <a:srgbClr val="C00000"/>
                  </a:solidFill>
                  <a:latin typeface="Helvetica" pitchFamily="2" charset="0"/>
                  <a:ea typeface="ＭＳ Ｐゴシック" charset="0"/>
                  <a:cs typeface="Calibri"/>
                </a:rPr>
                <a:t>YouTube origin servers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09B4B-13B0-134A-B365-CE63AC6D965C}"/>
              </a:ext>
            </a:extLst>
          </p:cNvPr>
          <p:cNvGrpSpPr>
            <a:grpSpLocks/>
          </p:cNvGrpSpPr>
          <p:nvPr/>
        </p:nvGrpSpPr>
        <p:grpSpPr bwMode="auto">
          <a:xfrm>
            <a:off x="7643968" y="2626844"/>
            <a:ext cx="1657574" cy="533197"/>
            <a:chOff x="4648242" y="979886"/>
            <a:chExt cx="1936736" cy="1115561"/>
          </a:xfrm>
        </p:grpSpPr>
        <p:pic>
          <p:nvPicPr>
            <p:cNvPr id="13" name="Picture 29" descr="server.png">
              <a:extLst>
                <a:ext uri="{FF2B5EF4-FFF2-40B4-BE49-F238E27FC236}">
                  <a16:creationId xmlns:a16="http://schemas.microsoft.com/office/drawing/2014/main" id="{4891433B-809E-144B-B99A-C73D99DD7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0282" y="979886"/>
              <a:ext cx="774696" cy="743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0" descr="server.png">
              <a:extLst>
                <a:ext uri="{FF2B5EF4-FFF2-40B4-BE49-F238E27FC236}">
                  <a16:creationId xmlns:a16="http://schemas.microsoft.com/office/drawing/2014/main" id="{06E144E1-4AA4-CB42-B3F5-A85BD7322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2932" y="1065233"/>
              <a:ext cx="774696" cy="743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1" descr="server.png">
              <a:extLst>
                <a:ext uri="{FF2B5EF4-FFF2-40B4-BE49-F238E27FC236}">
                  <a16:creationId xmlns:a16="http://schemas.microsoft.com/office/drawing/2014/main" id="{0B9E2359-2367-B040-AF1A-93E79D640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5584" y="1199342"/>
              <a:ext cx="774696" cy="743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2" descr="server.png">
              <a:extLst>
                <a:ext uri="{FF2B5EF4-FFF2-40B4-BE49-F238E27FC236}">
                  <a16:creationId xmlns:a16="http://schemas.microsoft.com/office/drawing/2014/main" id="{57C4F017-77F9-5248-A4FE-92077F54B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42" y="1351740"/>
              <a:ext cx="774697" cy="743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5D8A400-C4C6-0D44-BE2F-CC53AF9F4C39}"/>
              </a:ext>
            </a:extLst>
          </p:cNvPr>
          <p:cNvSpPr txBox="1"/>
          <p:nvPr/>
        </p:nvSpPr>
        <p:spPr bwMode="auto">
          <a:xfrm>
            <a:off x="8506831" y="3378381"/>
            <a:ext cx="176212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C00000"/>
                </a:solidFill>
                <a:latin typeface="Helvetica" pitchFamily="2" charset="0"/>
                <a:ea typeface="ＭＳ Ｐゴシック" charset="0"/>
                <a:cs typeface="Calibri"/>
              </a:rPr>
              <a:t>CDN servers caching the video</a:t>
            </a:r>
          </a:p>
        </p:txBody>
      </p:sp>
      <p:grpSp>
        <p:nvGrpSpPr>
          <p:cNvPr id="17" name="Group 61">
            <a:extLst>
              <a:ext uri="{FF2B5EF4-FFF2-40B4-BE49-F238E27FC236}">
                <a16:creationId xmlns:a16="http://schemas.microsoft.com/office/drawing/2014/main" id="{F3D24B53-512D-2543-A132-614DCAA728EE}"/>
              </a:ext>
            </a:extLst>
          </p:cNvPr>
          <p:cNvGrpSpPr>
            <a:grpSpLocks/>
          </p:cNvGrpSpPr>
          <p:nvPr/>
        </p:nvGrpSpPr>
        <p:grpSpPr bwMode="auto">
          <a:xfrm>
            <a:off x="2126410" y="3604015"/>
            <a:ext cx="3300820" cy="2316034"/>
            <a:chOff x="863519" y="2902063"/>
            <a:chExt cx="3835239" cy="3155924"/>
          </a:xfrm>
        </p:grpSpPr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34EA6840-C6AA-2147-B1ED-DBCF11F5A1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3519" y="4799819"/>
              <a:ext cx="2514600" cy="1258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 type="arrow" w="med" len="med"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1"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  <a:ea typeface="MS PGothic" panose="020B0600070205080204" pitchFamily="34" charset="-128"/>
                </a:rPr>
                <a:t>1. HTTP GET request for video URL</a:t>
              </a:r>
            </a:p>
          </p:txBody>
        </p:sp>
        <p:cxnSp>
          <p:nvCxnSpPr>
            <p:cNvPr id="19" name="Curved Connector 18">
              <a:extLst>
                <a:ext uri="{FF2B5EF4-FFF2-40B4-BE49-F238E27FC236}">
                  <a16:creationId xmlns:a16="http://schemas.microsoft.com/office/drawing/2014/main" id="{68C2EDD5-56D3-D14D-A657-456BBE4B0A7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V="1">
              <a:off x="2181190" y="3273160"/>
              <a:ext cx="2888666" cy="2146471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7878DE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0" name="Group 64">
            <a:extLst>
              <a:ext uri="{FF2B5EF4-FFF2-40B4-BE49-F238E27FC236}">
                <a16:creationId xmlns:a16="http://schemas.microsoft.com/office/drawing/2014/main" id="{53DFFE1D-03DD-4E4B-82C4-02C6D0C1C7BC}"/>
              </a:ext>
            </a:extLst>
          </p:cNvPr>
          <p:cNvGrpSpPr>
            <a:grpSpLocks/>
          </p:cNvGrpSpPr>
          <p:nvPr/>
        </p:nvGrpSpPr>
        <p:grpSpPr bwMode="auto">
          <a:xfrm>
            <a:off x="2274394" y="2397865"/>
            <a:ext cx="3944075" cy="3454264"/>
            <a:chOff x="2064390" y="1508454"/>
            <a:chExt cx="4582511" cy="6086368"/>
          </a:xfrm>
        </p:grpSpPr>
        <p:sp>
          <p:nvSpPr>
            <p:cNvPr id="21" name="TextBox 19">
              <a:extLst>
                <a:ext uri="{FF2B5EF4-FFF2-40B4-BE49-F238E27FC236}">
                  <a16:creationId xmlns:a16="http://schemas.microsoft.com/office/drawing/2014/main" id="{C50649E3-5274-CE4E-8D99-A1C006AB01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5178" y="1508454"/>
              <a:ext cx="3051723" cy="2603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  <a:ea typeface="MS PGothic" panose="020B0600070205080204" pitchFamily="34" charset="-128"/>
                </a:rPr>
                <a:t>2. HTTP reply containing html to construct the web page, manifest, with URLs for video content</a:t>
              </a:r>
            </a:p>
          </p:txBody>
        </p:sp>
        <p:cxnSp>
          <p:nvCxnSpPr>
            <p:cNvPr id="22" name="Curved Connector 21">
              <a:extLst>
                <a:ext uri="{FF2B5EF4-FFF2-40B4-BE49-F238E27FC236}">
                  <a16:creationId xmlns:a16="http://schemas.microsoft.com/office/drawing/2014/main" id="{E35DEC37-9B82-6843-A18A-FE110308E4E2}"/>
                </a:ext>
              </a:extLst>
            </p:cNvPr>
            <p:cNvCxnSpPr>
              <a:cxnSpLocks noChangeShapeType="1"/>
              <a:stCxn id="8" idx="3"/>
            </p:cNvCxnSpPr>
            <p:nvPr/>
          </p:nvCxnSpPr>
          <p:spPr bwMode="auto">
            <a:xfrm>
              <a:off x="2064390" y="4101265"/>
              <a:ext cx="2499257" cy="3493557"/>
            </a:xfrm>
            <a:prstGeom prst="curvedConnector2">
              <a:avLst/>
            </a:prstGeom>
            <a:noFill/>
            <a:ln w="38100">
              <a:solidFill>
                <a:srgbClr val="7878DE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" name="Group 66">
            <a:extLst>
              <a:ext uri="{FF2B5EF4-FFF2-40B4-BE49-F238E27FC236}">
                <a16:creationId xmlns:a16="http://schemas.microsoft.com/office/drawing/2014/main" id="{EEB56909-D1F5-8746-83AD-DE5450B5B04F}"/>
              </a:ext>
            </a:extLst>
          </p:cNvPr>
          <p:cNvGrpSpPr>
            <a:grpSpLocks/>
          </p:cNvGrpSpPr>
          <p:nvPr/>
        </p:nvGrpSpPr>
        <p:grpSpPr bwMode="auto">
          <a:xfrm>
            <a:off x="4833116" y="2318247"/>
            <a:ext cx="3080048" cy="3328199"/>
            <a:chOff x="2628221" y="1093731"/>
            <a:chExt cx="5068637" cy="4767424"/>
          </a:xfrm>
        </p:grpSpPr>
        <p:sp>
          <p:nvSpPr>
            <p:cNvPr id="24" name="TextBox 20">
              <a:extLst>
                <a:ext uri="{FF2B5EF4-FFF2-40B4-BE49-F238E27FC236}">
                  <a16:creationId xmlns:a16="http://schemas.microsoft.com/office/drawing/2014/main" id="{9A08DDB8-CB58-6B4B-9B1E-F01D75166B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3679" y="1093731"/>
              <a:ext cx="2873179" cy="1322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  <a:ea typeface="MS PGothic" panose="020B0600070205080204" pitchFamily="34" charset="-128"/>
                </a:rPr>
                <a:t>3. HTTP GET request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  <a:ea typeface="MS PGothic" panose="020B0600070205080204" pitchFamily="34" charset="-128"/>
                </a:rPr>
                <a:t>for URLs</a:t>
              </a:r>
            </a:p>
          </p:txBody>
        </p:sp>
        <p:cxnSp>
          <p:nvCxnSpPr>
            <p:cNvPr id="25" name="Curved Connector 24">
              <a:extLst>
                <a:ext uri="{FF2B5EF4-FFF2-40B4-BE49-F238E27FC236}">
                  <a16:creationId xmlns:a16="http://schemas.microsoft.com/office/drawing/2014/main" id="{77637502-33AC-7941-9151-2C57FB43298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628221" y="2354245"/>
              <a:ext cx="4088875" cy="3506910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DBAA1E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" name="Group 65">
            <a:extLst>
              <a:ext uri="{FF2B5EF4-FFF2-40B4-BE49-F238E27FC236}">
                <a16:creationId xmlns:a16="http://schemas.microsoft.com/office/drawing/2014/main" id="{01094BF6-57DD-8C45-9A73-D56BDA44FF9E}"/>
              </a:ext>
            </a:extLst>
          </p:cNvPr>
          <p:cNvGrpSpPr>
            <a:grpSpLocks/>
          </p:cNvGrpSpPr>
          <p:nvPr/>
        </p:nvGrpSpPr>
        <p:grpSpPr bwMode="auto">
          <a:xfrm>
            <a:off x="6068539" y="3440447"/>
            <a:ext cx="2313804" cy="2755352"/>
            <a:chOff x="5604287" y="4506433"/>
            <a:chExt cx="4224811" cy="3779858"/>
          </a:xfrm>
        </p:grpSpPr>
        <p:sp>
          <p:nvSpPr>
            <p:cNvPr id="27" name="TextBox 21">
              <a:extLst>
                <a:ext uri="{FF2B5EF4-FFF2-40B4-BE49-F238E27FC236}">
                  <a16:creationId xmlns:a16="http://schemas.microsoft.com/office/drawing/2014/main" id="{36820FAE-1C12-E946-8E2D-1039CFBF48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4333" y="6639651"/>
              <a:ext cx="3784765" cy="1646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  <a:ea typeface="MS PGothic" panose="020B0600070205080204" pitchFamily="34" charset="-128"/>
                </a:rPr>
                <a:t>4. HTTP reply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  <a:ea typeface="MS PGothic" panose="020B0600070205080204" pitchFamily="34" charset="-128"/>
                </a:rPr>
                <a:t>with cached  resources at those URLs</a:t>
              </a:r>
            </a:p>
          </p:txBody>
        </p:sp>
        <p:cxnSp>
          <p:nvCxnSpPr>
            <p:cNvPr id="28" name="Shape 56">
              <a:extLst>
                <a:ext uri="{FF2B5EF4-FFF2-40B4-BE49-F238E27FC236}">
                  <a16:creationId xmlns:a16="http://schemas.microsoft.com/office/drawing/2014/main" id="{B0DFBD22-8EC2-004D-867D-AE7A72A9B0F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785803" y="4324917"/>
              <a:ext cx="3421736" cy="3784768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DBAA1E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9" name="Cloud 3">
            <a:extLst>
              <a:ext uri="{FF2B5EF4-FFF2-40B4-BE49-F238E27FC236}">
                <a16:creationId xmlns:a16="http://schemas.microsoft.com/office/drawing/2014/main" id="{FF2A9AE2-2A0A-7C45-B666-137F011F3819}"/>
              </a:ext>
            </a:extLst>
          </p:cNvPr>
          <p:cNvSpPr/>
          <p:nvPr/>
        </p:nvSpPr>
        <p:spPr bwMode="auto">
          <a:xfrm>
            <a:off x="3854018" y="3766527"/>
            <a:ext cx="4524375" cy="1239838"/>
          </a:xfrm>
          <a:prstGeom prst="cloud">
            <a:avLst/>
          </a:prstGeom>
          <a:ln>
            <a:solidFill>
              <a:srgbClr val="000090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82295" tIns="41148" rIns="82295" bIns="41148" anchor="ctr"/>
          <a:lstStyle/>
          <a:p>
            <a:pPr algn="ctr" eaLnBrk="1" hangingPunct="1">
              <a:defRPr/>
            </a:pPr>
            <a:r>
              <a:rPr lang="en-US" sz="3500" dirty="0">
                <a:solidFill>
                  <a:schemeClr val="tx1"/>
                </a:solidFill>
                <a:latin typeface="Helvetica" pitchFamily="2" charset="0"/>
                <a:cs typeface="Calibri"/>
              </a:rPr>
              <a:t>Internet</a:t>
            </a:r>
          </a:p>
        </p:txBody>
      </p:sp>
      <p:pic>
        <p:nvPicPr>
          <p:cNvPr id="30" name="Picture 4">
            <a:extLst>
              <a:ext uri="{FF2B5EF4-FFF2-40B4-BE49-F238E27FC236}">
                <a16:creationId xmlns:a16="http://schemas.microsoft.com/office/drawing/2014/main" id="{3D055056-16CE-4A4A-95BC-9FF84A263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29225"/>
            <a:ext cx="1248906" cy="77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12D8D5-B584-F549-938A-0988FF79DD98}"/>
              </a:ext>
            </a:extLst>
          </p:cNvPr>
          <p:cNvSpPr txBox="1"/>
          <p:nvPr/>
        </p:nvSpPr>
        <p:spPr>
          <a:xfrm>
            <a:off x="10005948" y="2067229"/>
            <a:ext cx="19466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CDN DNS points user to best CDN server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85730AF-8970-F74E-BA8C-10390FEB2BB3}"/>
              </a:ext>
            </a:extLst>
          </p:cNvPr>
          <p:cNvSpPr txBox="1"/>
          <p:nvPr/>
        </p:nvSpPr>
        <p:spPr>
          <a:xfrm>
            <a:off x="8697058" y="4386446"/>
            <a:ext cx="33951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Subtle: DNS granularity is per (sub)domain. 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Content from different (sub)domains can go to different CDN servers or origin</a:t>
            </a:r>
          </a:p>
        </p:txBody>
      </p:sp>
    </p:spTree>
    <p:extLst>
      <p:ext uri="{BB962C8B-B14F-4D97-AF65-F5344CB8AC3E}">
        <p14:creationId xmlns:p14="http://schemas.microsoft.com/office/powerpoint/2010/main" val="395000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9" grpId="0" animBg="1"/>
      <p:bldP spid="10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23439-3147-CA4A-8677-C6D505148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DASH reference player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FC0A9-3C29-A948-8963-C95843345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https://reference.dashif.org/dash.js/latest/samples/dash-if-reference-player/index.html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25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2118</TotalTime>
  <Words>2262</Words>
  <Application>Microsoft Macintosh PowerPoint</Application>
  <PresentationFormat>Widescreen</PresentationFormat>
  <Paragraphs>484</Paragraphs>
  <Slides>34</Slides>
  <Notes>0</Notes>
  <HiddenSlides>3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Consolas</vt:lpstr>
      <vt:lpstr>Courier</vt:lpstr>
      <vt:lpstr>Helvetica</vt:lpstr>
      <vt:lpstr>Times New Roman</vt:lpstr>
      <vt:lpstr>Wingdings</vt:lpstr>
      <vt:lpstr>Office Theme</vt:lpstr>
      <vt:lpstr>Clip</vt:lpstr>
      <vt:lpstr> DASH, Transport Intro</vt:lpstr>
      <vt:lpstr>Quick recap of concepts</vt:lpstr>
      <vt:lpstr>Dynamic Adaptive Streaming over HTTP (DASH)</vt:lpstr>
      <vt:lpstr>Streaming multimedia with DASH</vt:lpstr>
      <vt:lpstr>DASH: Key ideas</vt:lpstr>
      <vt:lpstr>What does the manifest contain?</vt:lpstr>
      <vt:lpstr>Dynamic changes in stream quality</vt:lpstr>
      <vt:lpstr>Dynamic changes in stream location</vt:lpstr>
      <vt:lpstr>DASH reference player</vt:lpstr>
      <vt:lpstr>DASH Summary</vt:lpstr>
      <vt:lpstr>Application Layer: Wrap-up</vt:lpstr>
      <vt:lpstr>              Server Selection</vt:lpstr>
      <vt:lpstr>Transport</vt:lpstr>
      <vt:lpstr>Transport</vt:lpstr>
      <vt:lpstr>Transport services and protocols</vt:lpstr>
      <vt:lpstr>Transport vs. network layer</vt:lpstr>
      <vt:lpstr>Identifying a single conversation</vt:lpstr>
      <vt:lpstr>Transport vs. network layer</vt:lpstr>
      <vt:lpstr>Identifying a single conversation</vt:lpstr>
      <vt:lpstr>Demultiplexing Packets</vt:lpstr>
      <vt:lpstr>Two popular transports</vt:lpstr>
      <vt:lpstr>Demultiplexing</vt:lpstr>
      <vt:lpstr>Demultiplexing</vt:lpstr>
      <vt:lpstr>Demultiplexing</vt:lpstr>
      <vt:lpstr>Demultiplexing</vt:lpstr>
      <vt:lpstr>Demultiplexing</vt:lpstr>
      <vt:lpstr>Demultiplexing</vt:lpstr>
      <vt:lpstr>Demultiplexing</vt:lpstr>
      <vt:lpstr>Demultiplexing</vt:lpstr>
      <vt:lpstr>TCP sockets of different types</vt:lpstr>
      <vt:lpstr>TCP sockets of different types</vt:lpstr>
      <vt:lpstr>TCP demultiplexing</vt:lpstr>
      <vt:lpstr>UDP demultiplexing</vt:lpstr>
      <vt:lpstr>Listing sockets and connections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Narayana Ganapathy</dc:creator>
  <cp:lastModifiedBy>Srinivas Narayana Ganapathy</cp:lastModifiedBy>
  <cp:revision>2549</cp:revision>
  <dcterms:created xsi:type="dcterms:W3CDTF">2019-01-23T03:40:12Z</dcterms:created>
  <dcterms:modified xsi:type="dcterms:W3CDTF">2022-02-15T02:40:09Z</dcterms:modified>
</cp:coreProperties>
</file>