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87" r:id="rId2"/>
    <p:sldId id="516" r:id="rId3"/>
    <p:sldId id="890" r:id="rId4"/>
    <p:sldId id="876" r:id="rId5"/>
    <p:sldId id="878" r:id="rId6"/>
    <p:sldId id="875" r:id="rId7"/>
    <p:sldId id="873" r:id="rId8"/>
    <p:sldId id="532" r:id="rId9"/>
    <p:sldId id="530" r:id="rId10"/>
    <p:sldId id="892" r:id="rId11"/>
    <p:sldId id="534" r:id="rId12"/>
    <p:sldId id="893" r:id="rId13"/>
    <p:sldId id="894" r:id="rId14"/>
    <p:sldId id="533" r:id="rId15"/>
    <p:sldId id="898" r:id="rId16"/>
    <p:sldId id="899" r:id="rId17"/>
    <p:sldId id="501" r:id="rId18"/>
    <p:sldId id="535" r:id="rId19"/>
    <p:sldId id="536" r:id="rId20"/>
    <p:sldId id="584" r:id="rId21"/>
    <p:sldId id="895" r:id="rId22"/>
    <p:sldId id="5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8"/>
    <p:restoredTop sz="94664"/>
  </p:normalViewPr>
  <p:slideViewPr>
    <p:cSldViewPr snapToGrid="0" snapToObjects="1">
      <p:cViewPr varScale="1">
        <p:scale>
          <a:sx n="122" d="100"/>
          <a:sy n="122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ashif.org/dash.js/latest/samples/dash-if-reference-player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owGnH5kUE" TargetMode="External"/><Relationship Id="rId2" Type="http://schemas.openxmlformats.org/officeDocument/2006/relationships/hyperlink" Target="https://www.w3.org/2010/11/web-and-tv/papers/webtv2_submission_64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image" Target="../media/image14.wmf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Video Streaming (Part 2)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9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A226-D825-6C48-BB6C-6FECB533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manifest contain?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6FA9A-8914-0240-86D5-5617E097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49" y="2068839"/>
            <a:ext cx="9637872" cy="45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E18FF-ECD7-A346-B1CD-165EE0AF5B46}"/>
              </a:ext>
            </a:extLst>
          </p:cNvPr>
          <p:cNvSpPr txBox="1"/>
          <p:nvPr/>
        </p:nvSpPr>
        <p:spPr>
          <a:xfrm>
            <a:off x="687593" y="6045083"/>
            <a:ext cx="951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Source: </a:t>
            </a:r>
            <a:r>
              <a:rPr lang="en-US" dirty="0" err="1">
                <a:latin typeface="Helvetica" pitchFamily="2" charset="0"/>
              </a:rPr>
              <a:t>Stockhammer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MMSys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r>
              <a:rPr lang="en-US" dirty="0">
                <a:latin typeface="Helvetica" pitchFamily="2" charset="0"/>
              </a:rPr>
              <a:t>https://www.w3.org/2010/11/web-and-tv/papers/webtv2_submission_64.pdf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81195-D530-3B41-864D-6515EC132B2C}"/>
              </a:ext>
            </a:extLst>
          </p:cNvPr>
          <p:cNvSpPr txBox="1"/>
          <p:nvPr/>
        </p:nvSpPr>
        <p:spPr>
          <a:xfrm>
            <a:off x="687593" y="1607174"/>
            <a:ext cx="1302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Periods: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Durations of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C1B62-1748-034B-B141-C8306D061589}"/>
              </a:ext>
            </a:extLst>
          </p:cNvPr>
          <p:cNvSpPr txBox="1"/>
          <p:nvPr/>
        </p:nvSpPr>
        <p:spPr>
          <a:xfrm>
            <a:off x="3402982" y="1506022"/>
            <a:ext cx="2129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Adaptation set: functionally equivalent content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8D2E4-1F09-BE43-B919-E613E16358B7}"/>
              </a:ext>
            </a:extLst>
          </p:cNvPr>
          <p:cNvSpPr txBox="1"/>
          <p:nvPr/>
        </p:nvSpPr>
        <p:spPr>
          <a:xfrm>
            <a:off x="5803521" y="1459855"/>
            <a:ext cx="2129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Representations: codecs, bit rates,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39498-1F03-CD40-B004-125633A3D283}"/>
              </a:ext>
            </a:extLst>
          </p:cNvPr>
          <p:cNvSpPr txBox="1"/>
          <p:nvPr/>
        </p:nvSpPr>
        <p:spPr>
          <a:xfrm>
            <a:off x="10252864" y="2399447"/>
            <a:ext cx="1834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Multiple segments per representation</a:t>
            </a:r>
          </a:p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URL available for each segment</a:t>
            </a:r>
          </a:p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Byte ranges per segment (HTTP header for a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range request</a:t>
            </a:r>
            <a:r>
              <a:rPr lang="en-US" sz="2000" dirty="0">
                <a:latin typeface="Helvetica" pitchFamily="2" charset="0"/>
              </a:rPr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FACB65-85E9-8644-B0E2-B577FA6EC295}"/>
              </a:ext>
            </a:extLst>
          </p:cNvPr>
          <p:cNvCxnSpPr/>
          <p:nvPr/>
        </p:nvCxnSpPr>
        <p:spPr>
          <a:xfrm>
            <a:off x="1360449" y="2620537"/>
            <a:ext cx="468351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1DD31D-5C80-CC48-91A5-A3C82F252760}"/>
              </a:ext>
            </a:extLst>
          </p:cNvPr>
          <p:cNvCxnSpPr>
            <a:cxnSpLocks/>
          </p:cNvCxnSpPr>
          <p:nvPr/>
        </p:nvCxnSpPr>
        <p:spPr>
          <a:xfrm flipH="1">
            <a:off x="6096000" y="2475518"/>
            <a:ext cx="109720" cy="60221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0B2F42-0B39-7842-A2CA-2BC19A7A0209}"/>
              </a:ext>
            </a:extLst>
          </p:cNvPr>
          <p:cNvSpPr txBox="1"/>
          <p:nvPr/>
        </p:nvSpPr>
        <p:spPr>
          <a:xfrm>
            <a:off x="8025793" y="1310813"/>
            <a:ext cx="400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Functionally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equivalent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dirty="0" err="1">
                <a:latin typeface="Helvetica" pitchFamily="2" charset="0"/>
              </a:rPr>
              <a:t>RSes</a:t>
            </a:r>
            <a:r>
              <a:rPr lang="en-US" dirty="0">
                <a:latin typeface="Helvetica" pitchFamily="2" charset="0"/>
              </a:rPr>
              <a:t> of given AS</a:t>
            </a:r>
          </a:p>
          <a:p>
            <a:pPr algn="l"/>
            <a:r>
              <a:rPr lang="en-US" dirty="0">
                <a:latin typeface="Helvetica" pitchFamily="2" charset="0"/>
              </a:rPr>
              <a:t>Functionally different: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different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ASes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>
            <a:extLst>
              <a:ext uri="{FF2B5EF4-FFF2-40B4-BE49-F238E27FC236}">
                <a16:creationId xmlns:a16="http://schemas.microsoft.com/office/drawing/2014/main" id="{67FB22C6-9C45-462A-AD8B-209E98B9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changes in stream quality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C20E1C26-A5CF-49EA-ABAE-C7AF1F92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752600"/>
            <a:ext cx="860266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5CF7-6E22-D544-8533-0894B6C4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changes in stream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4CD5-112E-A546-892C-8A0F02F9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an HTTP request for an HTTP object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C5244F0D-B7ED-3E46-A4CC-E3340A992A66}"/>
              </a:ext>
            </a:extLst>
          </p:cNvPr>
          <p:cNvGrpSpPr>
            <a:grpSpLocks/>
          </p:cNvGrpSpPr>
          <p:nvPr/>
        </p:nvGrpSpPr>
        <p:grpSpPr bwMode="auto">
          <a:xfrm>
            <a:off x="4768013" y="5780059"/>
            <a:ext cx="1114114" cy="984576"/>
            <a:chOff x="4394200" y="5638800"/>
            <a:chExt cx="1294494" cy="1340771"/>
          </a:xfrm>
        </p:grpSpPr>
        <p:pic>
          <p:nvPicPr>
            <p:cNvPr id="5" name="Picture 15" descr="laptop.jpg">
              <a:extLst>
                <a:ext uri="{FF2B5EF4-FFF2-40B4-BE49-F238E27FC236}">
                  <a16:creationId xmlns:a16="http://schemas.microsoft.com/office/drawing/2014/main" id="{2B2622BE-25FA-8F4C-A2CB-130075331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00" y="5638800"/>
              <a:ext cx="865400" cy="88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E8F705-D6A7-B54F-AD09-FBC00B92C6FA}"/>
                </a:ext>
              </a:extLst>
            </p:cNvPr>
            <p:cNvSpPr txBox="1"/>
            <p:nvPr/>
          </p:nvSpPr>
          <p:spPr>
            <a:xfrm>
              <a:off x="4510043" y="6476624"/>
              <a:ext cx="1178651" cy="502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Helvetica" pitchFamily="2" charset="0"/>
                  <a:ea typeface="ＭＳ Ｐゴシック" charset="0"/>
                  <a:cs typeface="Calibri"/>
                </a:rPr>
                <a:t>User</a:t>
              </a:r>
            </a:p>
          </p:txBody>
        </p:sp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FFBC2C44-6299-2142-B67D-8C3FB7FBC0B1}"/>
              </a:ext>
            </a:extLst>
          </p:cNvPr>
          <p:cNvGrpSpPr>
            <a:grpSpLocks/>
          </p:cNvGrpSpPr>
          <p:nvPr/>
        </p:nvGrpSpPr>
        <p:grpSpPr bwMode="auto">
          <a:xfrm>
            <a:off x="1742955" y="2760459"/>
            <a:ext cx="1729320" cy="1852864"/>
            <a:chOff x="1677322" y="1927653"/>
            <a:chExt cx="987313" cy="1722466"/>
          </a:xfrm>
        </p:grpSpPr>
        <p:pic>
          <p:nvPicPr>
            <p:cNvPr id="8" name="Picture 5" descr="server.png">
              <a:extLst>
                <a:ext uri="{FF2B5EF4-FFF2-40B4-BE49-F238E27FC236}">
                  <a16:creationId xmlns:a16="http://schemas.microsoft.com/office/drawing/2014/main" id="{85C756E9-5040-3C42-9B4B-C5C90D94B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938" y="1927653"/>
              <a:ext cx="774697" cy="7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D75B6E-FE80-C244-B82F-B8B6C2F1C211}"/>
                </a:ext>
              </a:extLst>
            </p:cNvPr>
            <p:cNvSpPr txBox="1"/>
            <p:nvPr/>
          </p:nvSpPr>
          <p:spPr>
            <a:xfrm>
              <a:off x="1677322" y="3049275"/>
              <a:ext cx="899093" cy="600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C00000"/>
                  </a:solidFill>
                  <a:latin typeface="Helvetica" pitchFamily="2" charset="0"/>
                  <a:ea typeface="ＭＳ Ｐゴシック" charset="0"/>
                  <a:cs typeface="Calibri"/>
                </a:rPr>
                <a:t>YouTube origin servers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09B4B-13B0-134A-B365-CE63AC6D965C}"/>
              </a:ext>
            </a:extLst>
          </p:cNvPr>
          <p:cNvGrpSpPr>
            <a:grpSpLocks/>
          </p:cNvGrpSpPr>
          <p:nvPr/>
        </p:nvGrpSpPr>
        <p:grpSpPr bwMode="auto">
          <a:xfrm>
            <a:off x="7643968" y="2626844"/>
            <a:ext cx="1657574" cy="533197"/>
            <a:chOff x="4648242" y="979886"/>
            <a:chExt cx="1936736" cy="1115561"/>
          </a:xfrm>
        </p:grpSpPr>
        <p:pic>
          <p:nvPicPr>
            <p:cNvPr id="13" name="Picture 29" descr="server.png">
              <a:extLst>
                <a:ext uri="{FF2B5EF4-FFF2-40B4-BE49-F238E27FC236}">
                  <a16:creationId xmlns:a16="http://schemas.microsoft.com/office/drawing/2014/main" id="{4891433B-809E-144B-B99A-C73D99DD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82" y="979886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server.png">
              <a:extLst>
                <a:ext uri="{FF2B5EF4-FFF2-40B4-BE49-F238E27FC236}">
                  <a16:creationId xmlns:a16="http://schemas.microsoft.com/office/drawing/2014/main" id="{06E144E1-4AA4-CB42-B3F5-A85BD7322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32" y="1065233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 descr="server.png">
              <a:extLst>
                <a:ext uri="{FF2B5EF4-FFF2-40B4-BE49-F238E27FC236}">
                  <a16:creationId xmlns:a16="http://schemas.microsoft.com/office/drawing/2014/main" id="{0B9E2359-2367-B040-AF1A-93E79D64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584" y="1199342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server.png">
              <a:extLst>
                <a:ext uri="{FF2B5EF4-FFF2-40B4-BE49-F238E27FC236}">
                  <a16:creationId xmlns:a16="http://schemas.microsoft.com/office/drawing/2014/main" id="{57C4F017-77F9-5248-A4FE-92077F54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42" y="1351740"/>
              <a:ext cx="774697" cy="74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D8A400-C4C6-0D44-BE2F-CC53AF9F4C39}"/>
              </a:ext>
            </a:extLst>
          </p:cNvPr>
          <p:cNvSpPr txBox="1"/>
          <p:nvPr/>
        </p:nvSpPr>
        <p:spPr bwMode="auto">
          <a:xfrm>
            <a:off x="8506831" y="3378381"/>
            <a:ext cx="17621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Calibri"/>
              </a:rPr>
              <a:t>CDN servers caching the video</a:t>
            </a: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F3D24B53-512D-2543-A132-614DCAA728EE}"/>
              </a:ext>
            </a:extLst>
          </p:cNvPr>
          <p:cNvGrpSpPr>
            <a:grpSpLocks/>
          </p:cNvGrpSpPr>
          <p:nvPr/>
        </p:nvGrpSpPr>
        <p:grpSpPr bwMode="auto">
          <a:xfrm>
            <a:off x="3346996" y="2939456"/>
            <a:ext cx="2164205" cy="2784461"/>
            <a:chOff x="2281723" y="1996507"/>
            <a:chExt cx="2514600" cy="3794222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4EA6840-C6AA-2147-B1ED-DBCF11F5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1723" y="1996507"/>
              <a:ext cx="2514600" cy="125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1. HTTP GET request for video URL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68C2EDD5-56D3-D14D-A657-456BBE4B0A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2181190" y="3273160"/>
              <a:ext cx="2888666" cy="214647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7878D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64">
            <a:extLst>
              <a:ext uri="{FF2B5EF4-FFF2-40B4-BE49-F238E27FC236}">
                <a16:creationId xmlns:a16="http://schemas.microsoft.com/office/drawing/2014/main" id="{53DFFE1D-03DD-4E4B-82C4-02C6D0C1C7BC}"/>
              </a:ext>
            </a:extLst>
          </p:cNvPr>
          <p:cNvGrpSpPr>
            <a:grpSpLocks/>
          </p:cNvGrpSpPr>
          <p:nvPr/>
        </p:nvGrpSpPr>
        <p:grpSpPr bwMode="auto">
          <a:xfrm>
            <a:off x="1676612" y="3869392"/>
            <a:ext cx="2748842" cy="2271901"/>
            <a:chOff x="1369844" y="4101265"/>
            <a:chExt cx="3193803" cy="4003059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C50649E3-5274-CE4E-8D99-A1C006AB0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844" y="5501292"/>
              <a:ext cx="3051723" cy="260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2. HTTP reply containing html to construct the web page, manifest, with URLs for video content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E35DEC37-9B82-6843-A18A-FE110308E4E2}"/>
                </a:ext>
              </a:extLst>
            </p:cNvPr>
            <p:cNvCxnSpPr>
              <a:cxnSpLocks noChangeShapeType="1"/>
              <a:stCxn id="8" idx="3"/>
            </p:cNvCxnSpPr>
            <p:nvPr/>
          </p:nvCxnSpPr>
          <p:spPr bwMode="auto">
            <a:xfrm>
              <a:off x="2064390" y="4101265"/>
              <a:ext cx="2499257" cy="3493557"/>
            </a:xfrm>
            <a:prstGeom prst="curvedConnector2">
              <a:avLst/>
            </a:prstGeom>
            <a:noFill/>
            <a:ln w="38100">
              <a:solidFill>
                <a:srgbClr val="7878D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66">
            <a:extLst>
              <a:ext uri="{FF2B5EF4-FFF2-40B4-BE49-F238E27FC236}">
                <a16:creationId xmlns:a16="http://schemas.microsoft.com/office/drawing/2014/main" id="{EEB56909-D1F5-8746-83AD-DE5450B5B04F}"/>
              </a:ext>
            </a:extLst>
          </p:cNvPr>
          <p:cNvGrpSpPr>
            <a:grpSpLocks/>
          </p:cNvGrpSpPr>
          <p:nvPr/>
        </p:nvGrpSpPr>
        <p:grpSpPr bwMode="auto">
          <a:xfrm>
            <a:off x="4833116" y="2318247"/>
            <a:ext cx="3080048" cy="3328199"/>
            <a:chOff x="2628221" y="1093731"/>
            <a:chExt cx="5068637" cy="4767424"/>
          </a:xfrm>
        </p:grpSpPr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9A08DDB8-CB58-6B4B-9B1E-F01D75166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3679" y="1093731"/>
              <a:ext cx="2873179" cy="132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3. HTTP GET request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for URLs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77637502-33AC-7941-9151-2C57FB4329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28221" y="2354245"/>
              <a:ext cx="4088875" cy="350691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DBAA1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01094BF6-57DD-8C45-9A73-D56BDA44FF9E}"/>
              </a:ext>
            </a:extLst>
          </p:cNvPr>
          <p:cNvGrpSpPr>
            <a:grpSpLocks/>
          </p:cNvGrpSpPr>
          <p:nvPr/>
        </p:nvGrpSpPr>
        <p:grpSpPr bwMode="auto">
          <a:xfrm>
            <a:off x="6068539" y="3440447"/>
            <a:ext cx="2313804" cy="2755352"/>
            <a:chOff x="5604287" y="4506433"/>
            <a:chExt cx="4224811" cy="3779858"/>
          </a:xfrm>
        </p:grpSpPr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6820FAE-1C12-E946-8E2D-1039CFBF4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4333" y="6639651"/>
              <a:ext cx="3784765" cy="164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4. HTTP reply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with cached  resources at those URLs</a:t>
              </a:r>
            </a:p>
          </p:txBody>
        </p:sp>
        <p:cxnSp>
          <p:nvCxnSpPr>
            <p:cNvPr id="28" name="Shape 56">
              <a:extLst>
                <a:ext uri="{FF2B5EF4-FFF2-40B4-BE49-F238E27FC236}">
                  <a16:creationId xmlns:a16="http://schemas.microsoft.com/office/drawing/2014/main" id="{B0DFBD22-8EC2-004D-867D-AE7A72A9B0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85803" y="4324917"/>
              <a:ext cx="3421736" cy="378476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DBAA1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Cloud 3">
            <a:extLst>
              <a:ext uri="{FF2B5EF4-FFF2-40B4-BE49-F238E27FC236}">
                <a16:creationId xmlns:a16="http://schemas.microsoft.com/office/drawing/2014/main" id="{FF2A9AE2-2A0A-7C45-B666-137F011F3819}"/>
              </a:ext>
            </a:extLst>
          </p:cNvPr>
          <p:cNvSpPr/>
          <p:nvPr/>
        </p:nvSpPr>
        <p:spPr bwMode="auto">
          <a:xfrm>
            <a:off x="3854018" y="3766527"/>
            <a:ext cx="4524375" cy="1239838"/>
          </a:xfrm>
          <a:prstGeom prst="cloud">
            <a:avLst/>
          </a:prstGeom>
          <a:ln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295" tIns="41148" rIns="82295" bIns="41148" anchor="ctr"/>
          <a:lstStyle/>
          <a:p>
            <a:pPr algn="ctr" eaLnBrk="1" hangingPunct="1">
              <a:defRPr/>
            </a:pPr>
            <a:r>
              <a:rPr lang="en-US" sz="3500" dirty="0">
                <a:solidFill>
                  <a:schemeClr val="tx1"/>
                </a:solidFill>
                <a:latin typeface="Helvetica" pitchFamily="2" charset="0"/>
                <a:cs typeface="Calibri"/>
              </a:rPr>
              <a:t>Internet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3D055056-16CE-4A4A-95BC-9FF84A26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29225"/>
            <a:ext cx="1248906" cy="77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2D8D5-B584-F549-938A-0988FF79DD98}"/>
              </a:ext>
            </a:extLst>
          </p:cNvPr>
          <p:cNvSpPr txBox="1"/>
          <p:nvPr/>
        </p:nvSpPr>
        <p:spPr>
          <a:xfrm>
            <a:off x="10005948" y="2067229"/>
            <a:ext cx="1946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CDN DNS points user to best CDN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5730AF-8970-F74E-BA8C-10390FEB2BB3}"/>
              </a:ext>
            </a:extLst>
          </p:cNvPr>
          <p:cNvSpPr txBox="1"/>
          <p:nvPr/>
        </p:nvSpPr>
        <p:spPr>
          <a:xfrm>
            <a:off x="8697058" y="4386446"/>
            <a:ext cx="3395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Subtle: DNS granularity is per (sub)domain. 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Content from different (sub)domains can go to different CDN servers or origin</a:t>
            </a:r>
          </a:p>
        </p:txBody>
      </p:sp>
    </p:spTree>
    <p:extLst>
      <p:ext uri="{BB962C8B-B14F-4D97-AF65-F5344CB8AC3E}">
        <p14:creationId xmlns:p14="http://schemas.microsoft.com/office/powerpoint/2010/main" val="39500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  <p:bldP spid="1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3439-3147-CA4A-8677-C6D50514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reference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C0A9-3C29-A948-8963-C9584334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https://reference.dashif.org/dash.js/latest/samples/dash-if-reference-player/index.html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0B9D5A2C-F006-4F1E-90B6-A3C411202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DASH Summary</a:t>
            </a:r>
          </a:p>
        </p:txBody>
      </p:sp>
      <p:sp>
        <p:nvSpPr>
          <p:cNvPr id="53251" name="Content Placeholder 5">
            <a:extLst>
              <a:ext uri="{FF2B5EF4-FFF2-40B4-BE49-F238E27FC236}">
                <a16:creationId xmlns:a16="http://schemas.microsoft.com/office/drawing/2014/main" id="{7838C69F-4F29-4E6E-9016-6C87E77DD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871010"/>
          </a:xfrm>
        </p:spPr>
        <p:txBody>
          <a:bodyPr>
            <a:normAutofit/>
          </a:bodyPr>
          <a:lstStyle/>
          <a:p>
            <a:r>
              <a:rPr lang="en-US" altLang="en-US" dirty="0"/>
              <a:t>Piggyback video on HTTP: </a:t>
            </a:r>
            <a:r>
              <a:rPr lang="en-US" altLang="en-US" dirty="0">
                <a:solidFill>
                  <a:srgbClr val="C00000"/>
                </a:solidFill>
              </a:rPr>
              <a:t>widely used</a:t>
            </a:r>
          </a:p>
          <a:p>
            <a:r>
              <a:rPr lang="en-US" altLang="en-US" dirty="0"/>
              <a:t>Enables independent HTTP requests per segment</a:t>
            </a:r>
          </a:p>
          <a:p>
            <a:pPr lvl="1"/>
            <a:r>
              <a:rPr lang="en-US" altLang="en-US" dirty="0"/>
              <a:t>Choose dynamic quality &amp; preferences over time</a:t>
            </a:r>
          </a:p>
          <a:p>
            <a:pPr lvl="1"/>
            <a:r>
              <a:rPr lang="en-US" altLang="en-US" dirty="0"/>
              <a:t>Independent HTTP byte ranges</a:t>
            </a:r>
          </a:p>
          <a:p>
            <a:r>
              <a:rPr lang="en-US" altLang="en-US" dirty="0"/>
              <a:t>Works well with CDNs</a:t>
            </a:r>
          </a:p>
          <a:p>
            <a:pPr lvl="1"/>
            <a:r>
              <a:rPr lang="en-US" altLang="en-US" dirty="0"/>
              <a:t>Fetch segments from locations other than the origin server</a:t>
            </a:r>
          </a:p>
          <a:p>
            <a:pPr lvl="1"/>
            <a:r>
              <a:rPr lang="en-US" altLang="en-US" dirty="0"/>
              <a:t>Fetch different segments from possibly different locations</a:t>
            </a:r>
          </a:p>
          <a:p>
            <a:r>
              <a:rPr lang="en-US" altLang="en-US" dirty="0"/>
              <a:t>More resources on DASH</a:t>
            </a:r>
          </a:p>
          <a:p>
            <a:pPr lvl="1"/>
            <a:r>
              <a:rPr lang="en-US" altLang="en-US" dirty="0">
                <a:hlinkClick r:id="rId2"/>
              </a:rPr>
              <a:t>https://www.w3.org/2010/11/web-and-tv/papers/webtv2_submission_64.pdf</a:t>
            </a:r>
            <a:endParaRPr lang="en-US" altLang="en-US" dirty="0"/>
          </a:p>
          <a:p>
            <a:pPr lvl="1"/>
            <a:r>
              <a:rPr lang="en-US" altLang="en-US" dirty="0">
                <a:hlinkClick r:id="rId3"/>
              </a:rPr>
              <a:t>https://www.youtube.com/watch?v=xgowGnH5kUE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6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1300-B18A-AF46-89DA-B54561E0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F4D7A-D2FC-7940-BD27-09421FAA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61318" cy="5032375"/>
          </a:xfrm>
        </p:spPr>
        <p:txBody>
          <a:bodyPr>
            <a:normAutofit/>
          </a:bodyPr>
          <a:lstStyle/>
          <a:p>
            <a:r>
              <a:rPr lang="en-US" dirty="0"/>
              <a:t>Name resolution, the web, mail, video</a:t>
            </a:r>
          </a:p>
          <a:p>
            <a:r>
              <a:rPr lang="en-US" dirty="0"/>
              <a:t>Protocols built over the </a:t>
            </a:r>
            <a:r>
              <a:rPr lang="en-US" sz="2400" dirty="0">
                <a:latin typeface="Courier" pitchFamily="2" charset="0"/>
              </a:rPr>
              <a:t>socket() </a:t>
            </a:r>
            <a:r>
              <a:rPr lang="en-US" dirty="0"/>
              <a:t>abstraction</a:t>
            </a:r>
          </a:p>
          <a:p>
            <a:r>
              <a:rPr lang="en-US" dirty="0"/>
              <a:t>Simple designs go a long way</a:t>
            </a:r>
          </a:p>
          <a:p>
            <a:pPr lvl="1"/>
            <a:r>
              <a:rPr lang="en-US" dirty="0"/>
              <a:t>Plain text protocols, header-based evolution, …</a:t>
            </a:r>
          </a:p>
          <a:p>
            <a:r>
              <a:rPr lang="en-US" dirty="0"/>
              <a:t>Infrastructure for functionality, performance, …</a:t>
            </a:r>
          </a:p>
          <a:p>
            <a:pPr lvl="1"/>
            <a:r>
              <a:rPr lang="en-US" dirty="0"/>
              <a:t>Mail servers, CDNs, proxies, …</a:t>
            </a:r>
          </a:p>
          <a:p>
            <a:r>
              <a:rPr lang="en-US" dirty="0"/>
              <a:t>Fit your apps to run on browsers: run almost anywhere (e.g. video)</a:t>
            </a:r>
          </a:p>
          <a:p>
            <a:r>
              <a:rPr lang="en-US" dirty="0">
                <a:solidFill>
                  <a:srgbClr val="C00000"/>
                </a:solidFill>
              </a:rPr>
              <a:t>Apps are ultimately what users and most engineers care about</a:t>
            </a:r>
          </a:p>
          <a:p>
            <a:r>
              <a:rPr lang="en-US" dirty="0"/>
              <a:t>BUT: if you don’t understand what’s under the hood, you risk bad design and poor performance for your Internet-facing applications</a:t>
            </a:r>
          </a:p>
          <a:p>
            <a:pPr lvl="1"/>
            <a:endParaRPr lang="en-US" dirty="0"/>
          </a:p>
        </p:txBody>
      </p:sp>
      <p:pic>
        <p:nvPicPr>
          <p:cNvPr id="4" name="Picture 3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77FC1787-9D71-7144-A4F4-E62A00483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843" y="1566498"/>
            <a:ext cx="1387913" cy="956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F59268-4ABB-5A4F-8432-BD321FF4172A}"/>
              </a:ext>
            </a:extLst>
          </p:cNvPr>
          <p:cNvSpPr txBox="1"/>
          <p:nvPr/>
        </p:nvSpPr>
        <p:spPr>
          <a:xfrm rot="485961">
            <a:off x="9585966" y="2509169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App layer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F927-E5D3-3342-ADD7-2999583554A6}"/>
              </a:ext>
            </a:extLst>
          </p:cNvPr>
          <p:cNvGrpSpPr/>
          <p:nvPr/>
        </p:nvGrpSpPr>
        <p:grpSpPr>
          <a:xfrm>
            <a:off x="9225994" y="1566498"/>
            <a:ext cx="2821762" cy="2528347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631D64-BA74-BE42-A422-C40ADC67CC52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9" name="Picture 8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8ECD2535-2E74-9247-9A27-6DB888AEC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10" name="Picture 9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41D7DD33-BAF6-9F41-9A67-DD1ABB462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13D77A-2E6E-F04E-8D8B-BA4C38B391FB}"/>
                </a:ext>
              </a:extLst>
            </p:cNvPr>
            <p:cNvSpPr txBox="1"/>
            <p:nvPr/>
          </p:nvSpPr>
          <p:spPr>
            <a:xfrm rot="485961">
              <a:off x="661622" y="3571841"/>
              <a:ext cx="2965744" cy="4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1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686832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>
                <a:solidFill>
                  <a:srgbClr val="C00000"/>
                </a:solidFill>
                <a:ea typeface="ＭＳ Ｐゴシック" charset="0"/>
                <a:cs typeface="+mj-cs"/>
              </a:rPr>
              <a:t>Transport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Transport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834888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49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77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05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33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2456669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C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2456669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248327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851957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3019367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683" y="2409585"/>
            <a:ext cx="1764011" cy="127714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8FCF5EF-D012-2942-8120-8F2DCB7929B6}"/>
              </a:ext>
            </a:extLst>
          </p:cNvPr>
          <p:cNvSpPr txBox="1"/>
          <p:nvPr/>
        </p:nvSpPr>
        <p:spPr>
          <a:xfrm rot="485961">
            <a:off x="8894389" y="3502063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Tp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7763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0416 L 0.00546 0.03635 " pathEditMode="relative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E5F24A0-9629-417D-B8B0-477F6F3BF2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4688" y="1608140"/>
            <a:ext cx="6126161" cy="5087628"/>
          </a:xfrm>
        </p:spPr>
        <p:txBody>
          <a:bodyPr>
            <a:normAutofit/>
          </a:bodyPr>
          <a:lstStyle/>
          <a:p>
            <a:r>
              <a:rPr lang="en-US" altLang="en-US" dirty="0"/>
              <a:t>Provide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C00000"/>
                </a:solidFill>
              </a:rPr>
              <a:t>a communication abstraction </a:t>
            </a:r>
            <a:r>
              <a:rPr lang="en-US" altLang="en-US" dirty="0"/>
              <a:t>between application processes</a:t>
            </a:r>
          </a:p>
          <a:p>
            <a:r>
              <a:rPr lang="en-US" altLang="en-US" dirty="0"/>
              <a:t>Transport protocols run @ endpoints</a:t>
            </a:r>
          </a:p>
          <a:p>
            <a:pPr lvl="1"/>
            <a:r>
              <a:rPr lang="en-US" altLang="en-US" sz="2000" dirty="0"/>
              <a:t>send side: transport breaks app messages into </a:t>
            </a:r>
            <a:r>
              <a:rPr lang="en-US" altLang="en-US" sz="2000" dirty="0">
                <a:solidFill>
                  <a:srgbClr val="C00000"/>
                </a:solidFill>
              </a:rPr>
              <a:t>segments</a:t>
            </a:r>
            <a:r>
              <a:rPr lang="en-US" altLang="en-US" sz="2000" dirty="0"/>
              <a:t>, passes to network layer</a:t>
            </a:r>
          </a:p>
          <a:p>
            <a:pPr lvl="1"/>
            <a:r>
              <a:rPr lang="en-US" altLang="en-US" sz="2000" dirty="0" err="1"/>
              <a:t>recv</a:t>
            </a:r>
            <a:r>
              <a:rPr lang="en-US" altLang="en-US" sz="2000" dirty="0"/>
              <a:t> side: reassembles segments into messages, passes to app layer</a:t>
            </a:r>
          </a:p>
          <a:p>
            <a:r>
              <a:rPr lang="en-US" altLang="en-US" dirty="0"/>
              <a:t>Multiple transport protocols available to apps</a:t>
            </a:r>
          </a:p>
          <a:p>
            <a:pPr lvl="1"/>
            <a:r>
              <a:rPr lang="en-US" altLang="en-US" sz="2000" dirty="0"/>
              <a:t>Very popular in the Internet: </a:t>
            </a:r>
            <a:r>
              <a:rPr lang="en-US" altLang="en-US" sz="2000" dirty="0">
                <a:solidFill>
                  <a:srgbClr val="C00000"/>
                </a:solidFill>
              </a:rPr>
              <a:t>TCP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rgbClr val="C00000"/>
                </a:solidFill>
              </a:rPr>
              <a:t>UDP</a:t>
            </a:r>
          </a:p>
        </p:txBody>
      </p:sp>
      <p:sp>
        <p:nvSpPr>
          <p:cNvPr id="6148" name="Freeform 299">
            <a:extLst>
              <a:ext uri="{FF2B5EF4-FFF2-40B4-BE49-F238E27FC236}">
                <a16:creationId xmlns:a16="http://schemas.microsoft.com/office/drawing/2014/main" id="{0F16FE86-5A3F-4C00-951E-D113F31FB524}"/>
              </a:ext>
            </a:extLst>
          </p:cNvPr>
          <p:cNvSpPr>
            <a:spLocks/>
          </p:cNvSpPr>
          <p:nvPr/>
        </p:nvSpPr>
        <p:spPr bwMode="auto">
          <a:xfrm>
            <a:off x="8261350" y="3700563"/>
            <a:ext cx="1314450" cy="674687"/>
          </a:xfrm>
          <a:custGeom>
            <a:avLst/>
            <a:gdLst>
              <a:gd name="T0" fmla="*/ 2147483646 w 828"/>
              <a:gd name="T1" fmla="*/ 2147483646 h 425"/>
              <a:gd name="T2" fmla="*/ 2147483646 w 828"/>
              <a:gd name="T3" fmla="*/ 2147483646 h 425"/>
              <a:gd name="T4" fmla="*/ 2147483646 w 828"/>
              <a:gd name="T5" fmla="*/ 2147483646 h 425"/>
              <a:gd name="T6" fmla="*/ 2147483646 w 828"/>
              <a:gd name="T7" fmla="*/ 2147483646 h 425"/>
              <a:gd name="T8" fmla="*/ 2147483646 w 828"/>
              <a:gd name="T9" fmla="*/ 2147483646 h 425"/>
              <a:gd name="T10" fmla="*/ 2147483646 w 828"/>
              <a:gd name="T11" fmla="*/ 2147483646 h 425"/>
              <a:gd name="T12" fmla="*/ 2147483646 w 828"/>
              <a:gd name="T13" fmla="*/ 2147483646 h 425"/>
              <a:gd name="T14" fmla="*/ 2147483646 w 828"/>
              <a:gd name="T15" fmla="*/ 2147483646 h 425"/>
              <a:gd name="T16" fmla="*/ 2147483646 w 828"/>
              <a:gd name="T17" fmla="*/ 2147483646 h 425"/>
              <a:gd name="T18" fmla="*/ 2147483646 w 828"/>
              <a:gd name="T19" fmla="*/ 2147483646 h 425"/>
              <a:gd name="T20" fmla="*/ 2147483646 w 828"/>
              <a:gd name="T21" fmla="*/ 2147483646 h 425"/>
              <a:gd name="T22" fmla="*/ 2147483646 w 828"/>
              <a:gd name="T23" fmla="*/ 2147483646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49" name="Freeform 300">
            <a:extLst>
              <a:ext uri="{FF2B5EF4-FFF2-40B4-BE49-F238E27FC236}">
                <a16:creationId xmlns:a16="http://schemas.microsoft.com/office/drawing/2014/main" id="{1C8D23F8-E9A4-43A3-9D86-604297569102}"/>
              </a:ext>
            </a:extLst>
          </p:cNvPr>
          <p:cNvSpPr>
            <a:spLocks/>
          </p:cNvSpPr>
          <p:nvPr/>
        </p:nvSpPr>
        <p:spPr bwMode="auto">
          <a:xfrm>
            <a:off x="8280402" y="2174975"/>
            <a:ext cx="1730375" cy="1044575"/>
          </a:xfrm>
          <a:custGeom>
            <a:avLst/>
            <a:gdLst>
              <a:gd name="T0" fmla="*/ 2147483646 w 765"/>
              <a:gd name="T1" fmla="*/ 2147483646 h 459"/>
              <a:gd name="T2" fmla="*/ 2147483646 w 765"/>
              <a:gd name="T3" fmla="*/ 2147483646 h 459"/>
              <a:gd name="T4" fmla="*/ 2147483646 w 765"/>
              <a:gd name="T5" fmla="*/ 2147483646 h 459"/>
              <a:gd name="T6" fmla="*/ 2147483646 w 765"/>
              <a:gd name="T7" fmla="*/ 2147483646 h 459"/>
              <a:gd name="T8" fmla="*/ 2147483646 w 765"/>
              <a:gd name="T9" fmla="*/ 2147483646 h 459"/>
              <a:gd name="T10" fmla="*/ 2147483646 w 765"/>
              <a:gd name="T11" fmla="*/ 2147483646 h 459"/>
              <a:gd name="T12" fmla="*/ 2147483646 w 765"/>
              <a:gd name="T13" fmla="*/ 2147483646 h 459"/>
              <a:gd name="T14" fmla="*/ 2147483646 w 765"/>
              <a:gd name="T15" fmla="*/ 2147483646 h 459"/>
              <a:gd name="T16" fmla="*/ 2147483646 w 765"/>
              <a:gd name="T17" fmla="*/ 2147483646 h 459"/>
              <a:gd name="T18" fmla="*/ 2147483646 w 765"/>
              <a:gd name="T19" fmla="*/ 2147483646 h 459"/>
              <a:gd name="T20" fmla="*/ 2147483646 w 765"/>
              <a:gd name="T21" fmla="*/ 2147483646 h 459"/>
              <a:gd name="T22" fmla="*/ 2147483646 w 765"/>
              <a:gd name="T23" fmla="*/ 2147483646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0" name="Freeform 301">
            <a:extLst>
              <a:ext uri="{FF2B5EF4-FFF2-40B4-BE49-F238E27FC236}">
                <a16:creationId xmlns:a16="http://schemas.microsoft.com/office/drawing/2014/main" id="{7A69B63F-D971-4EC3-9DC2-48B0407A180B}"/>
              </a:ext>
            </a:extLst>
          </p:cNvPr>
          <p:cNvSpPr>
            <a:spLocks/>
          </p:cNvSpPr>
          <p:nvPr/>
        </p:nvSpPr>
        <p:spPr bwMode="auto">
          <a:xfrm>
            <a:off x="6540500" y="1882875"/>
            <a:ext cx="1644650" cy="1071563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151" name="Group 302">
            <a:extLst>
              <a:ext uri="{FF2B5EF4-FFF2-40B4-BE49-F238E27FC236}">
                <a16:creationId xmlns:a16="http://schemas.microsoft.com/office/drawing/2014/main" id="{993D7B32-3FD6-47B2-BE83-DCA78D6E27AA}"/>
              </a:ext>
            </a:extLst>
          </p:cNvPr>
          <p:cNvGrpSpPr>
            <a:grpSpLocks/>
          </p:cNvGrpSpPr>
          <p:nvPr/>
        </p:nvGrpSpPr>
        <p:grpSpPr bwMode="auto">
          <a:xfrm>
            <a:off x="6627813" y="3217961"/>
            <a:ext cx="1458912" cy="933450"/>
            <a:chOff x="2889" y="1631"/>
            <a:chExt cx="980" cy="743"/>
          </a:xfrm>
        </p:grpSpPr>
        <p:sp>
          <p:nvSpPr>
            <p:cNvPr id="6508" name="Rectangle 303">
              <a:extLst>
                <a:ext uri="{FF2B5EF4-FFF2-40B4-BE49-F238E27FC236}">
                  <a16:creationId xmlns:a16="http://schemas.microsoft.com/office/drawing/2014/main" id="{888CF76E-C201-4CD0-91DA-3ADA76C73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509" name="AutoShape 304">
              <a:extLst>
                <a:ext uri="{FF2B5EF4-FFF2-40B4-BE49-F238E27FC236}">
                  <a16:creationId xmlns:a16="http://schemas.microsoft.com/office/drawing/2014/main" id="{EE7E9633-9C42-4421-990A-4446517EF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CCFF"/>
                </a:solidFill>
                <a:latin typeface="Helvetica" pitchFamily="2" charset="0"/>
              </a:endParaRPr>
            </a:p>
          </p:txBody>
        </p:sp>
      </p:grpSp>
      <p:grpSp>
        <p:nvGrpSpPr>
          <p:cNvPr id="6152" name="Group 305">
            <a:extLst>
              <a:ext uri="{FF2B5EF4-FFF2-40B4-BE49-F238E27FC236}">
                <a16:creationId xmlns:a16="http://schemas.microsoft.com/office/drawing/2014/main" id="{03B7848F-0EC6-4714-8F92-23D443306D30}"/>
              </a:ext>
            </a:extLst>
          </p:cNvPr>
          <p:cNvGrpSpPr>
            <a:grpSpLocks/>
          </p:cNvGrpSpPr>
          <p:nvPr/>
        </p:nvGrpSpPr>
        <p:grpSpPr bwMode="auto">
          <a:xfrm>
            <a:off x="7329488" y="2074961"/>
            <a:ext cx="336550" cy="531812"/>
            <a:chOff x="3796" y="1043"/>
            <a:chExt cx="865" cy="1237"/>
          </a:xfrm>
        </p:grpSpPr>
        <p:sp>
          <p:nvSpPr>
            <p:cNvPr id="6478" name="Line 306">
              <a:extLst>
                <a:ext uri="{FF2B5EF4-FFF2-40B4-BE49-F238E27FC236}">
                  <a16:creationId xmlns:a16="http://schemas.microsoft.com/office/drawing/2014/main" id="{2F72D738-FC1A-40BF-A1FA-42A748FD6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9" name="Line 307">
              <a:extLst>
                <a:ext uri="{FF2B5EF4-FFF2-40B4-BE49-F238E27FC236}">
                  <a16:creationId xmlns:a16="http://schemas.microsoft.com/office/drawing/2014/main" id="{6FDA5A7A-E9DE-4C6B-AF8A-763D4EEC5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0" name="Line 308">
              <a:extLst>
                <a:ext uri="{FF2B5EF4-FFF2-40B4-BE49-F238E27FC236}">
                  <a16:creationId xmlns:a16="http://schemas.microsoft.com/office/drawing/2014/main" id="{CC54EFE8-B24B-4A33-A04C-7FDCB66C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1" name="Line 309">
              <a:extLst>
                <a:ext uri="{FF2B5EF4-FFF2-40B4-BE49-F238E27FC236}">
                  <a16:creationId xmlns:a16="http://schemas.microsoft.com/office/drawing/2014/main" id="{2D532587-30A0-413F-98C2-CAF2337AC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2" name="Line 310">
              <a:extLst>
                <a:ext uri="{FF2B5EF4-FFF2-40B4-BE49-F238E27FC236}">
                  <a16:creationId xmlns:a16="http://schemas.microsoft.com/office/drawing/2014/main" id="{B28035D3-569C-42FB-A87B-B0FE8A9C2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3" name="Line 311">
              <a:extLst>
                <a:ext uri="{FF2B5EF4-FFF2-40B4-BE49-F238E27FC236}">
                  <a16:creationId xmlns:a16="http://schemas.microsoft.com/office/drawing/2014/main" id="{1369A704-00A9-47EE-A92C-ED907D79B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4" name="Line 312">
              <a:extLst>
                <a:ext uri="{FF2B5EF4-FFF2-40B4-BE49-F238E27FC236}">
                  <a16:creationId xmlns:a16="http://schemas.microsoft.com/office/drawing/2014/main" id="{44BE3D22-3BD6-499F-B3E6-52CA4ED70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5" name="Line 313">
              <a:extLst>
                <a:ext uri="{FF2B5EF4-FFF2-40B4-BE49-F238E27FC236}">
                  <a16:creationId xmlns:a16="http://schemas.microsoft.com/office/drawing/2014/main" id="{46ECE21A-1865-4B37-B72E-6E74E2A5E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6" name="Line 314">
              <a:extLst>
                <a:ext uri="{FF2B5EF4-FFF2-40B4-BE49-F238E27FC236}">
                  <a16:creationId xmlns:a16="http://schemas.microsoft.com/office/drawing/2014/main" id="{EF8CA72C-91C4-494D-A3BB-E0151866E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7" name="Line 315">
              <a:extLst>
                <a:ext uri="{FF2B5EF4-FFF2-40B4-BE49-F238E27FC236}">
                  <a16:creationId xmlns:a16="http://schemas.microsoft.com/office/drawing/2014/main" id="{473EE768-FDD3-4E88-8143-5C9A06520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8" name="Line 316">
              <a:extLst>
                <a:ext uri="{FF2B5EF4-FFF2-40B4-BE49-F238E27FC236}">
                  <a16:creationId xmlns:a16="http://schemas.microsoft.com/office/drawing/2014/main" id="{7A422826-A6DC-4811-B92E-CAC0D8606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9" name="Line 317">
              <a:extLst>
                <a:ext uri="{FF2B5EF4-FFF2-40B4-BE49-F238E27FC236}">
                  <a16:creationId xmlns:a16="http://schemas.microsoft.com/office/drawing/2014/main" id="{80A17082-5F84-4DDD-AF08-E667B7594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0" name="Line 318">
              <a:extLst>
                <a:ext uri="{FF2B5EF4-FFF2-40B4-BE49-F238E27FC236}">
                  <a16:creationId xmlns:a16="http://schemas.microsoft.com/office/drawing/2014/main" id="{F0154793-7678-40A1-824C-4B83F4673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1" name="Line 319">
              <a:extLst>
                <a:ext uri="{FF2B5EF4-FFF2-40B4-BE49-F238E27FC236}">
                  <a16:creationId xmlns:a16="http://schemas.microsoft.com/office/drawing/2014/main" id="{686D0AC4-A3E7-4796-A2D7-7C4A106C3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2" name="Line 320">
              <a:extLst>
                <a:ext uri="{FF2B5EF4-FFF2-40B4-BE49-F238E27FC236}">
                  <a16:creationId xmlns:a16="http://schemas.microsoft.com/office/drawing/2014/main" id="{BBA1E4A8-C877-4B17-A162-6A3667D0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6493" name="Group 321">
              <a:extLst>
                <a:ext uri="{FF2B5EF4-FFF2-40B4-BE49-F238E27FC236}">
                  <a16:creationId xmlns:a16="http://schemas.microsoft.com/office/drawing/2014/main" id="{31E53923-03F5-4404-9782-012AD6978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504" name="Line 322">
                <a:extLst>
                  <a:ext uri="{FF2B5EF4-FFF2-40B4-BE49-F238E27FC236}">
                    <a16:creationId xmlns:a16="http://schemas.microsoft.com/office/drawing/2014/main" id="{82CE3F10-2836-430D-9D3B-8DC702737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5" name="Line 323">
                <a:extLst>
                  <a:ext uri="{FF2B5EF4-FFF2-40B4-BE49-F238E27FC236}">
                    <a16:creationId xmlns:a16="http://schemas.microsoft.com/office/drawing/2014/main" id="{A4E18B8F-3C5E-4674-A3C8-227C20B30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6" name="Line 324">
                <a:extLst>
                  <a:ext uri="{FF2B5EF4-FFF2-40B4-BE49-F238E27FC236}">
                    <a16:creationId xmlns:a16="http://schemas.microsoft.com/office/drawing/2014/main" id="{A283B651-C9AE-40CD-9479-BFEE50937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7" name="Line 325">
                <a:extLst>
                  <a:ext uri="{FF2B5EF4-FFF2-40B4-BE49-F238E27FC236}">
                    <a16:creationId xmlns:a16="http://schemas.microsoft.com/office/drawing/2014/main" id="{2B39C786-BA50-45F5-AD7A-F00A05E3F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94" name="Group 326">
              <a:extLst>
                <a:ext uri="{FF2B5EF4-FFF2-40B4-BE49-F238E27FC236}">
                  <a16:creationId xmlns:a16="http://schemas.microsoft.com/office/drawing/2014/main" id="{F97E1372-45AE-4B62-8275-C18AC3BECD43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500" name="Line 327">
                <a:extLst>
                  <a:ext uri="{FF2B5EF4-FFF2-40B4-BE49-F238E27FC236}">
                    <a16:creationId xmlns:a16="http://schemas.microsoft.com/office/drawing/2014/main" id="{F538A07F-7475-472A-B361-FF6800972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1" name="Line 328">
                <a:extLst>
                  <a:ext uri="{FF2B5EF4-FFF2-40B4-BE49-F238E27FC236}">
                    <a16:creationId xmlns:a16="http://schemas.microsoft.com/office/drawing/2014/main" id="{CC582F7F-FBC7-424F-BCA1-F06B2201B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2" name="Line 329">
                <a:extLst>
                  <a:ext uri="{FF2B5EF4-FFF2-40B4-BE49-F238E27FC236}">
                    <a16:creationId xmlns:a16="http://schemas.microsoft.com/office/drawing/2014/main" id="{5CE39036-F0C8-469B-B140-BCEC7E002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3" name="Line 330">
                <a:extLst>
                  <a:ext uri="{FF2B5EF4-FFF2-40B4-BE49-F238E27FC236}">
                    <a16:creationId xmlns:a16="http://schemas.microsoft.com/office/drawing/2014/main" id="{1D0F864E-A9DA-446D-9B5C-F22BA873C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95" name="Group 331">
              <a:extLst>
                <a:ext uri="{FF2B5EF4-FFF2-40B4-BE49-F238E27FC236}">
                  <a16:creationId xmlns:a16="http://schemas.microsoft.com/office/drawing/2014/main" id="{BF0EE7BA-D71B-4BF0-9C78-E7252B58FB9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96" name="Line 332">
                <a:extLst>
                  <a:ext uri="{FF2B5EF4-FFF2-40B4-BE49-F238E27FC236}">
                    <a16:creationId xmlns:a16="http://schemas.microsoft.com/office/drawing/2014/main" id="{542E2BF7-731E-4BA4-96BA-B7DBC8E11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7" name="Line 333">
                <a:extLst>
                  <a:ext uri="{FF2B5EF4-FFF2-40B4-BE49-F238E27FC236}">
                    <a16:creationId xmlns:a16="http://schemas.microsoft.com/office/drawing/2014/main" id="{1585EBB4-F522-45FE-9541-37C1FEA6E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8" name="Line 334">
                <a:extLst>
                  <a:ext uri="{FF2B5EF4-FFF2-40B4-BE49-F238E27FC236}">
                    <a16:creationId xmlns:a16="http://schemas.microsoft.com/office/drawing/2014/main" id="{DB3C9EB3-DDFD-411F-B0AA-F424166BA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9" name="Line 335">
                <a:extLst>
                  <a:ext uri="{FF2B5EF4-FFF2-40B4-BE49-F238E27FC236}">
                    <a16:creationId xmlns:a16="http://schemas.microsoft.com/office/drawing/2014/main" id="{A2504763-425A-4536-94C3-F37A3453B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sp>
        <p:nvSpPr>
          <p:cNvPr id="6153" name="Oval 336">
            <a:extLst>
              <a:ext uri="{FF2B5EF4-FFF2-40B4-BE49-F238E27FC236}">
                <a16:creationId xmlns:a16="http://schemas.microsoft.com/office/drawing/2014/main" id="{38E5A32C-60ED-448D-9352-C98D5077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5" y="3895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54" name="Line 337">
            <a:extLst>
              <a:ext uri="{FF2B5EF4-FFF2-40B4-BE49-F238E27FC236}">
                <a16:creationId xmlns:a16="http://schemas.microsoft.com/office/drawing/2014/main" id="{8DFDA2AA-C906-431D-89AA-567A0A124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6763" y="3887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5" name="Line 338">
            <a:extLst>
              <a:ext uri="{FF2B5EF4-FFF2-40B4-BE49-F238E27FC236}">
                <a16:creationId xmlns:a16="http://schemas.microsoft.com/office/drawing/2014/main" id="{7E473511-95AF-4822-8DB1-F5A9ECBF5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5538" y="3887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6" name="Rectangle 339">
            <a:extLst>
              <a:ext uri="{FF2B5EF4-FFF2-40B4-BE49-F238E27FC236}">
                <a16:creationId xmlns:a16="http://schemas.microsoft.com/office/drawing/2014/main" id="{64FCCE29-0EE4-4852-BF85-450D2443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3" y="3887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57" name="Oval 340">
            <a:extLst>
              <a:ext uri="{FF2B5EF4-FFF2-40B4-BE49-F238E27FC236}">
                <a16:creationId xmlns:a16="http://schemas.microsoft.com/office/drawing/2014/main" id="{02E87B24-9760-4F88-9A97-0486D4CB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590" y="3819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58" name="Group 341">
            <a:extLst>
              <a:ext uri="{FF2B5EF4-FFF2-40B4-BE49-F238E27FC236}">
                <a16:creationId xmlns:a16="http://schemas.microsoft.com/office/drawing/2014/main" id="{0823D664-4D11-4215-AA10-F4FA2CD2D1FC}"/>
              </a:ext>
            </a:extLst>
          </p:cNvPr>
          <p:cNvGrpSpPr>
            <a:grpSpLocks/>
          </p:cNvGrpSpPr>
          <p:nvPr/>
        </p:nvGrpSpPr>
        <p:grpSpPr bwMode="auto">
          <a:xfrm>
            <a:off x="8469315" y="3843438"/>
            <a:ext cx="179387" cy="65087"/>
            <a:chOff x="2848" y="848"/>
            <a:chExt cx="140" cy="98"/>
          </a:xfrm>
        </p:grpSpPr>
        <p:sp>
          <p:nvSpPr>
            <p:cNvPr id="6475" name="Line 342">
              <a:extLst>
                <a:ext uri="{FF2B5EF4-FFF2-40B4-BE49-F238E27FC236}">
                  <a16:creationId xmlns:a16="http://schemas.microsoft.com/office/drawing/2014/main" id="{8D0B7E15-53B9-4542-8386-4792919E7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6" name="Line 343">
              <a:extLst>
                <a:ext uri="{FF2B5EF4-FFF2-40B4-BE49-F238E27FC236}">
                  <a16:creationId xmlns:a16="http://schemas.microsoft.com/office/drawing/2014/main" id="{EA64825F-9939-4FC9-AB47-6C9A941E1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7" name="Line 344">
              <a:extLst>
                <a:ext uri="{FF2B5EF4-FFF2-40B4-BE49-F238E27FC236}">
                  <a16:creationId xmlns:a16="http://schemas.microsoft.com/office/drawing/2014/main" id="{3F1E11E7-CA7E-4076-B303-40FEDE4C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59" name="Group 345">
            <a:extLst>
              <a:ext uri="{FF2B5EF4-FFF2-40B4-BE49-F238E27FC236}">
                <a16:creationId xmlns:a16="http://schemas.microsoft.com/office/drawing/2014/main" id="{1195D516-63F9-4425-BB41-6BDA77F4EEF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469315" y="3843438"/>
            <a:ext cx="179387" cy="65087"/>
            <a:chOff x="2848" y="848"/>
            <a:chExt cx="140" cy="98"/>
          </a:xfrm>
        </p:grpSpPr>
        <p:sp>
          <p:nvSpPr>
            <p:cNvPr id="6472" name="Line 346">
              <a:extLst>
                <a:ext uri="{FF2B5EF4-FFF2-40B4-BE49-F238E27FC236}">
                  <a16:creationId xmlns:a16="http://schemas.microsoft.com/office/drawing/2014/main" id="{CF0EB28F-E565-4D8A-8D31-9F8E1D76C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3" name="Line 347">
              <a:extLst>
                <a:ext uri="{FF2B5EF4-FFF2-40B4-BE49-F238E27FC236}">
                  <a16:creationId xmlns:a16="http://schemas.microsoft.com/office/drawing/2014/main" id="{4C0EA0BD-DB8D-4C97-8066-2E5A5B675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4" name="Line 348">
              <a:extLst>
                <a:ext uri="{FF2B5EF4-FFF2-40B4-BE49-F238E27FC236}">
                  <a16:creationId xmlns:a16="http://schemas.microsoft.com/office/drawing/2014/main" id="{A91EB9E1-8707-4DA2-AE19-B6C8DBBEB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60" name="Oval 349">
            <a:extLst>
              <a:ext uri="{FF2B5EF4-FFF2-40B4-BE49-F238E27FC236}">
                <a16:creationId xmlns:a16="http://schemas.microsoft.com/office/drawing/2014/main" id="{DA4CB456-B926-458B-948B-01BA6E02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5" y="41752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1" name="Line 350">
            <a:extLst>
              <a:ext uri="{FF2B5EF4-FFF2-40B4-BE49-F238E27FC236}">
                <a16:creationId xmlns:a16="http://schemas.microsoft.com/office/drawing/2014/main" id="{E9067098-93BD-4285-91B4-C0FD0A1EA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2363" y="41672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2" name="Line 351">
            <a:extLst>
              <a:ext uri="{FF2B5EF4-FFF2-40B4-BE49-F238E27FC236}">
                <a16:creationId xmlns:a16="http://schemas.microsoft.com/office/drawing/2014/main" id="{889B92AC-DFC4-494C-AB56-E77BDA778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41672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3" name="Rectangle 352">
            <a:extLst>
              <a:ext uri="{FF2B5EF4-FFF2-40B4-BE49-F238E27FC236}">
                <a16:creationId xmlns:a16="http://schemas.microsoft.com/office/drawing/2014/main" id="{F252A5F8-3852-4B7B-8934-65BA3258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1672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4" name="Oval 353">
            <a:extLst>
              <a:ext uri="{FF2B5EF4-FFF2-40B4-BE49-F238E27FC236}">
                <a16:creationId xmlns:a16="http://schemas.microsoft.com/office/drawing/2014/main" id="{88CD5C96-65CF-4F7A-A00E-8B0FDC4B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90" y="40990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65" name="Group 354">
            <a:extLst>
              <a:ext uri="{FF2B5EF4-FFF2-40B4-BE49-F238E27FC236}">
                <a16:creationId xmlns:a16="http://schemas.microsoft.com/office/drawing/2014/main" id="{CB42DF27-6815-4F10-B3AB-8424F66AAA8E}"/>
              </a:ext>
            </a:extLst>
          </p:cNvPr>
          <p:cNvGrpSpPr>
            <a:grpSpLocks/>
          </p:cNvGrpSpPr>
          <p:nvPr/>
        </p:nvGrpSpPr>
        <p:grpSpPr bwMode="auto">
          <a:xfrm>
            <a:off x="8824915" y="4122838"/>
            <a:ext cx="179387" cy="65087"/>
            <a:chOff x="2848" y="848"/>
            <a:chExt cx="140" cy="98"/>
          </a:xfrm>
        </p:grpSpPr>
        <p:sp>
          <p:nvSpPr>
            <p:cNvPr id="6469" name="Line 355">
              <a:extLst>
                <a:ext uri="{FF2B5EF4-FFF2-40B4-BE49-F238E27FC236}">
                  <a16:creationId xmlns:a16="http://schemas.microsoft.com/office/drawing/2014/main" id="{8AC79A05-AB89-4BFC-A78E-8BA8A1540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0" name="Line 356">
              <a:extLst>
                <a:ext uri="{FF2B5EF4-FFF2-40B4-BE49-F238E27FC236}">
                  <a16:creationId xmlns:a16="http://schemas.microsoft.com/office/drawing/2014/main" id="{5B5B5B3F-0A8B-4131-8D2B-7C49949F6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1" name="Line 357">
              <a:extLst>
                <a:ext uri="{FF2B5EF4-FFF2-40B4-BE49-F238E27FC236}">
                  <a16:creationId xmlns:a16="http://schemas.microsoft.com/office/drawing/2014/main" id="{D67F1365-2112-4B64-B5CE-A135F6919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66" name="Group 358">
            <a:extLst>
              <a:ext uri="{FF2B5EF4-FFF2-40B4-BE49-F238E27FC236}">
                <a16:creationId xmlns:a16="http://schemas.microsoft.com/office/drawing/2014/main" id="{D27F6442-7934-4288-96B9-5CB3A0A4FAD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824915" y="4122838"/>
            <a:ext cx="179387" cy="65087"/>
            <a:chOff x="2848" y="848"/>
            <a:chExt cx="140" cy="98"/>
          </a:xfrm>
        </p:grpSpPr>
        <p:sp>
          <p:nvSpPr>
            <p:cNvPr id="6466" name="Line 359">
              <a:extLst>
                <a:ext uri="{FF2B5EF4-FFF2-40B4-BE49-F238E27FC236}">
                  <a16:creationId xmlns:a16="http://schemas.microsoft.com/office/drawing/2014/main" id="{1B15562E-DB5D-43B3-8A9B-0F3F2CF18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7" name="Line 360">
              <a:extLst>
                <a:ext uri="{FF2B5EF4-FFF2-40B4-BE49-F238E27FC236}">
                  <a16:creationId xmlns:a16="http://schemas.microsoft.com/office/drawing/2014/main" id="{ECFF1D8C-3DEB-40AA-940D-9EBEAA533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8" name="Line 361">
              <a:extLst>
                <a:ext uri="{FF2B5EF4-FFF2-40B4-BE49-F238E27FC236}">
                  <a16:creationId xmlns:a16="http://schemas.microsoft.com/office/drawing/2014/main" id="{94898641-E13B-4BAA-B76D-9EB3B59B7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67" name="Oval 362">
            <a:extLst>
              <a:ext uri="{FF2B5EF4-FFF2-40B4-BE49-F238E27FC236}">
                <a16:creationId xmlns:a16="http://schemas.microsoft.com/office/drawing/2014/main" id="{AFAB6AC8-6501-458F-B842-1E1E9B8B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5" y="39085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8" name="Line 363">
            <a:extLst>
              <a:ext uri="{FF2B5EF4-FFF2-40B4-BE49-F238E27FC236}">
                <a16:creationId xmlns:a16="http://schemas.microsoft.com/office/drawing/2014/main" id="{4D515ED2-DAFA-4C4A-BCC1-C52693838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9005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9" name="Line 364">
            <a:extLst>
              <a:ext uri="{FF2B5EF4-FFF2-40B4-BE49-F238E27FC236}">
                <a16:creationId xmlns:a16="http://schemas.microsoft.com/office/drawing/2014/main" id="{73C69237-AF77-4175-B1AA-FBCD7E911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0538" y="39005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0" name="Rectangle 365">
            <a:extLst>
              <a:ext uri="{FF2B5EF4-FFF2-40B4-BE49-F238E27FC236}">
                <a16:creationId xmlns:a16="http://schemas.microsoft.com/office/drawing/2014/main" id="{54F0D8AC-8A6F-41FC-A68B-721AC5F82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3" y="39005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1" name="Oval 366">
            <a:extLst>
              <a:ext uri="{FF2B5EF4-FFF2-40B4-BE49-F238E27FC236}">
                <a16:creationId xmlns:a16="http://schemas.microsoft.com/office/drawing/2014/main" id="{60B5BE4F-6AF3-44CB-A08E-C1CA4A82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590" y="38323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72" name="Group 367">
            <a:extLst>
              <a:ext uri="{FF2B5EF4-FFF2-40B4-BE49-F238E27FC236}">
                <a16:creationId xmlns:a16="http://schemas.microsoft.com/office/drawing/2014/main" id="{191CDAA4-2E8A-4F41-B41C-75DA6C8D3AD2}"/>
              </a:ext>
            </a:extLst>
          </p:cNvPr>
          <p:cNvGrpSpPr>
            <a:grpSpLocks/>
          </p:cNvGrpSpPr>
          <p:nvPr/>
        </p:nvGrpSpPr>
        <p:grpSpPr bwMode="auto">
          <a:xfrm>
            <a:off x="9104315" y="3856138"/>
            <a:ext cx="179387" cy="65087"/>
            <a:chOff x="2848" y="848"/>
            <a:chExt cx="140" cy="98"/>
          </a:xfrm>
        </p:grpSpPr>
        <p:sp>
          <p:nvSpPr>
            <p:cNvPr id="6463" name="Line 368">
              <a:extLst>
                <a:ext uri="{FF2B5EF4-FFF2-40B4-BE49-F238E27FC236}">
                  <a16:creationId xmlns:a16="http://schemas.microsoft.com/office/drawing/2014/main" id="{55F9F551-29AA-4AC1-983D-FF96013FC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4" name="Line 369">
              <a:extLst>
                <a:ext uri="{FF2B5EF4-FFF2-40B4-BE49-F238E27FC236}">
                  <a16:creationId xmlns:a16="http://schemas.microsoft.com/office/drawing/2014/main" id="{678BFD30-DC40-4E9D-98EA-6F9B5BDE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5" name="Line 370">
              <a:extLst>
                <a:ext uri="{FF2B5EF4-FFF2-40B4-BE49-F238E27FC236}">
                  <a16:creationId xmlns:a16="http://schemas.microsoft.com/office/drawing/2014/main" id="{E5DF735D-66B7-4EDB-9F71-5ED29BB06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73" name="Group 371">
            <a:extLst>
              <a:ext uri="{FF2B5EF4-FFF2-40B4-BE49-F238E27FC236}">
                <a16:creationId xmlns:a16="http://schemas.microsoft.com/office/drawing/2014/main" id="{607F31B5-40A5-487A-AD1C-F263BF0A956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104315" y="3856138"/>
            <a:ext cx="179387" cy="65087"/>
            <a:chOff x="2848" y="848"/>
            <a:chExt cx="140" cy="98"/>
          </a:xfrm>
        </p:grpSpPr>
        <p:sp>
          <p:nvSpPr>
            <p:cNvPr id="6460" name="Line 372">
              <a:extLst>
                <a:ext uri="{FF2B5EF4-FFF2-40B4-BE49-F238E27FC236}">
                  <a16:creationId xmlns:a16="http://schemas.microsoft.com/office/drawing/2014/main" id="{D62B1F45-0A49-406E-8F07-88387D97D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1" name="Line 373">
              <a:extLst>
                <a:ext uri="{FF2B5EF4-FFF2-40B4-BE49-F238E27FC236}">
                  <a16:creationId xmlns:a16="http://schemas.microsoft.com/office/drawing/2014/main" id="{3D486958-4296-4675-96D1-52D5F78A2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2" name="Line 374">
              <a:extLst>
                <a:ext uri="{FF2B5EF4-FFF2-40B4-BE49-F238E27FC236}">
                  <a16:creationId xmlns:a16="http://schemas.microsoft.com/office/drawing/2014/main" id="{2222DF59-00DD-448F-BD6B-EB63ACC94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74" name="Oval 375">
            <a:extLst>
              <a:ext uri="{FF2B5EF4-FFF2-40B4-BE49-F238E27FC236}">
                <a16:creationId xmlns:a16="http://schemas.microsoft.com/office/drawing/2014/main" id="{E57381FF-0408-47C8-81B4-4A7A364C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7" y="274647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5" name="Line 376">
            <a:extLst>
              <a:ext uri="{FF2B5EF4-FFF2-40B4-BE49-F238E27FC236}">
                <a16:creationId xmlns:a16="http://schemas.microsoft.com/office/drawing/2014/main" id="{FC92A525-24FB-461F-9B68-1FAC77203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6775" y="273853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6" name="Line 377">
            <a:extLst>
              <a:ext uri="{FF2B5EF4-FFF2-40B4-BE49-F238E27FC236}">
                <a16:creationId xmlns:a16="http://schemas.microsoft.com/office/drawing/2014/main" id="{D6FC1BB5-037B-4C66-A529-942090797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4438" y="273853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7" name="Rectangle 378">
            <a:extLst>
              <a:ext uri="{FF2B5EF4-FFF2-40B4-BE49-F238E27FC236}">
                <a16:creationId xmlns:a16="http://schemas.microsoft.com/office/drawing/2014/main" id="{68C3EDF4-CE5E-47F2-989A-04E7901E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5" y="2738538"/>
            <a:ext cx="344488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8" name="Oval 379">
            <a:extLst>
              <a:ext uri="{FF2B5EF4-FFF2-40B4-BE49-F238E27FC236}">
                <a16:creationId xmlns:a16="http://schemas.microsoft.com/office/drawing/2014/main" id="{60D233F2-3683-4241-9909-014FAD55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2" y="2675038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79" name="Group 380">
            <a:extLst>
              <a:ext uri="{FF2B5EF4-FFF2-40B4-BE49-F238E27FC236}">
                <a16:creationId xmlns:a16="http://schemas.microsoft.com/office/drawing/2014/main" id="{F2F2F160-3BC1-4845-BEEE-BF52879FA021}"/>
              </a:ext>
            </a:extLst>
          </p:cNvPr>
          <p:cNvGrpSpPr>
            <a:grpSpLocks/>
          </p:cNvGrpSpPr>
          <p:nvPr/>
        </p:nvGrpSpPr>
        <p:grpSpPr bwMode="auto">
          <a:xfrm>
            <a:off x="8567738" y="2697261"/>
            <a:ext cx="171450" cy="61912"/>
            <a:chOff x="2848" y="848"/>
            <a:chExt cx="140" cy="98"/>
          </a:xfrm>
        </p:grpSpPr>
        <p:sp>
          <p:nvSpPr>
            <p:cNvPr id="6457" name="Line 381">
              <a:extLst>
                <a:ext uri="{FF2B5EF4-FFF2-40B4-BE49-F238E27FC236}">
                  <a16:creationId xmlns:a16="http://schemas.microsoft.com/office/drawing/2014/main" id="{D14E7026-A1F0-461C-B926-2E1DE0A7D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8" name="Line 382">
              <a:extLst>
                <a:ext uri="{FF2B5EF4-FFF2-40B4-BE49-F238E27FC236}">
                  <a16:creationId xmlns:a16="http://schemas.microsoft.com/office/drawing/2014/main" id="{D051846F-04B5-4D57-9112-95F22B837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9" name="Line 383">
              <a:extLst>
                <a:ext uri="{FF2B5EF4-FFF2-40B4-BE49-F238E27FC236}">
                  <a16:creationId xmlns:a16="http://schemas.microsoft.com/office/drawing/2014/main" id="{80EC7890-3031-4ECF-AA17-FF3D1AAEC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80" name="Group 384">
            <a:extLst>
              <a:ext uri="{FF2B5EF4-FFF2-40B4-BE49-F238E27FC236}">
                <a16:creationId xmlns:a16="http://schemas.microsoft.com/office/drawing/2014/main" id="{8CFD0991-AB17-4900-8470-165FC7CA2C5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67738" y="2697263"/>
            <a:ext cx="171450" cy="60325"/>
            <a:chOff x="2848" y="848"/>
            <a:chExt cx="140" cy="98"/>
          </a:xfrm>
        </p:grpSpPr>
        <p:sp>
          <p:nvSpPr>
            <p:cNvPr id="6454" name="Line 385">
              <a:extLst>
                <a:ext uri="{FF2B5EF4-FFF2-40B4-BE49-F238E27FC236}">
                  <a16:creationId xmlns:a16="http://schemas.microsoft.com/office/drawing/2014/main" id="{3EA519F1-11E3-486C-A8D1-B3279AFDB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5" name="Line 386">
              <a:extLst>
                <a:ext uri="{FF2B5EF4-FFF2-40B4-BE49-F238E27FC236}">
                  <a16:creationId xmlns:a16="http://schemas.microsoft.com/office/drawing/2014/main" id="{114D4A8D-15A8-4A27-8379-3D8D23CF1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6" name="Line 387">
              <a:extLst>
                <a:ext uri="{FF2B5EF4-FFF2-40B4-BE49-F238E27FC236}">
                  <a16:creationId xmlns:a16="http://schemas.microsoft.com/office/drawing/2014/main" id="{461ACA2F-33E8-4FC5-B8C3-F2BE4A3EF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81" name="Oval 388">
            <a:extLst>
              <a:ext uri="{FF2B5EF4-FFF2-40B4-BE49-F238E27FC236}">
                <a16:creationId xmlns:a16="http://schemas.microsoft.com/office/drawing/2014/main" id="{07F94050-2D78-46DE-9D99-D28C85412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90" y="3006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2" name="Line 389">
            <a:extLst>
              <a:ext uri="{FF2B5EF4-FFF2-40B4-BE49-F238E27FC236}">
                <a16:creationId xmlns:a16="http://schemas.microsoft.com/office/drawing/2014/main" id="{542CEEB6-0B24-4527-947D-CC8B6B843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5188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83" name="Line 390">
            <a:extLst>
              <a:ext uri="{FF2B5EF4-FFF2-40B4-BE49-F238E27FC236}">
                <a16:creationId xmlns:a16="http://schemas.microsoft.com/office/drawing/2014/main" id="{A6DCCF5B-699B-4F7B-A14A-4D75C0F6E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3963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84" name="Rectangle 391">
            <a:extLst>
              <a:ext uri="{FF2B5EF4-FFF2-40B4-BE49-F238E27FC236}">
                <a16:creationId xmlns:a16="http://schemas.microsoft.com/office/drawing/2014/main" id="{6028522D-7113-4F37-90E0-24D13816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2998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5" name="Oval 392">
            <a:extLst>
              <a:ext uri="{FF2B5EF4-FFF2-40B4-BE49-F238E27FC236}">
                <a16:creationId xmlns:a16="http://schemas.microsoft.com/office/drawing/2014/main" id="{9928B620-EC43-4B55-83F5-603337B7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5" y="2930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86" name="Group 393">
            <a:extLst>
              <a:ext uri="{FF2B5EF4-FFF2-40B4-BE49-F238E27FC236}">
                <a16:creationId xmlns:a16="http://schemas.microsoft.com/office/drawing/2014/main" id="{2140A421-3FDA-4533-8C6B-A0B2BB81B944}"/>
              </a:ext>
            </a:extLst>
          </p:cNvPr>
          <p:cNvGrpSpPr>
            <a:grpSpLocks/>
          </p:cNvGrpSpPr>
          <p:nvPr/>
        </p:nvGrpSpPr>
        <p:grpSpPr bwMode="auto">
          <a:xfrm>
            <a:off x="8567740" y="2954438"/>
            <a:ext cx="179387" cy="65087"/>
            <a:chOff x="2848" y="848"/>
            <a:chExt cx="140" cy="98"/>
          </a:xfrm>
        </p:grpSpPr>
        <p:sp>
          <p:nvSpPr>
            <p:cNvPr id="6451" name="Line 394">
              <a:extLst>
                <a:ext uri="{FF2B5EF4-FFF2-40B4-BE49-F238E27FC236}">
                  <a16:creationId xmlns:a16="http://schemas.microsoft.com/office/drawing/2014/main" id="{3766585D-6D27-41C7-95BF-EE6AC31BA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2" name="Line 395">
              <a:extLst>
                <a:ext uri="{FF2B5EF4-FFF2-40B4-BE49-F238E27FC236}">
                  <a16:creationId xmlns:a16="http://schemas.microsoft.com/office/drawing/2014/main" id="{4B048BB3-8284-47A9-9953-929E35B6C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3" name="Line 396">
              <a:extLst>
                <a:ext uri="{FF2B5EF4-FFF2-40B4-BE49-F238E27FC236}">
                  <a16:creationId xmlns:a16="http://schemas.microsoft.com/office/drawing/2014/main" id="{C66AA84C-51E1-4BA6-8C7B-B8F4880B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87" name="Group 397">
            <a:extLst>
              <a:ext uri="{FF2B5EF4-FFF2-40B4-BE49-F238E27FC236}">
                <a16:creationId xmlns:a16="http://schemas.microsoft.com/office/drawing/2014/main" id="{3973A45D-7E63-478A-A85A-03FC919277A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67740" y="2954438"/>
            <a:ext cx="179387" cy="65087"/>
            <a:chOff x="2848" y="848"/>
            <a:chExt cx="140" cy="98"/>
          </a:xfrm>
        </p:grpSpPr>
        <p:sp>
          <p:nvSpPr>
            <p:cNvPr id="6448" name="Line 398">
              <a:extLst>
                <a:ext uri="{FF2B5EF4-FFF2-40B4-BE49-F238E27FC236}">
                  <a16:creationId xmlns:a16="http://schemas.microsoft.com/office/drawing/2014/main" id="{E4874D04-79C5-4288-9CC3-80A75F111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9" name="Line 399">
              <a:extLst>
                <a:ext uri="{FF2B5EF4-FFF2-40B4-BE49-F238E27FC236}">
                  <a16:creationId xmlns:a16="http://schemas.microsoft.com/office/drawing/2014/main" id="{7262E563-1A46-4817-B52C-D5912E68A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0" name="Line 400">
              <a:extLst>
                <a:ext uri="{FF2B5EF4-FFF2-40B4-BE49-F238E27FC236}">
                  <a16:creationId xmlns:a16="http://schemas.microsoft.com/office/drawing/2014/main" id="{BEFF0C07-93C9-437A-993B-00415B869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88" name="Oval 401">
            <a:extLst>
              <a:ext uri="{FF2B5EF4-FFF2-40B4-BE49-F238E27FC236}">
                <a16:creationId xmlns:a16="http://schemas.microsoft.com/office/drawing/2014/main" id="{F6852384-101E-4BA6-8CC6-8B3BBDEB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38" y="2648050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9" name="Line 402">
            <a:extLst>
              <a:ext uri="{FF2B5EF4-FFF2-40B4-BE49-F238E27FC236}">
                <a16:creationId xmlns:a16="http://schemas.microsoft.com/office/drawing/2014/main" id="{13EE4AB1-B27C-41E1-9EA3-B8A6D00EE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1438" y="264169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0" name="Line 403">
            <a:extLst>
              <a:ext uri="{FF2B5EF4-FFF2-40B4-BE49-F238E27FC236}">
                <a16:creationId xmlns:a16="http://schemas.microsoft.com/office/drawing/2014/main" id="{046E6F9F-953C-4D24-A693-1CA453B5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1638" y="264169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1" name="Rectangle 404">
            <a:extLst>
              <a:ext uri="{FF2B5EF4-FFF2-40B4-BE49-F238E27FC236}">
                <a16:creationId xmlns:a16="http://schemas.microsoft.com/office/drawing/2014/main" id="{9DAD96AB-97BD-4DF6-B30E-2BFF14BC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40" y="2641698"/>
            <a:ext cx="327025" cy="523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2"/>
              </a:solidFill>
              <a:latin typeface="Helvetica" pitchFamily="2" charset="0"/>
            </a:endParaRPr>
          </a:p>
        </p:txBody>
      </p:sp>
      <p:sp>
        <p:nvSpPr>
          <p:cNvPr id="6192" name="Oval 405">
            <a:extLst>
              <a:ext uri="{FF2B5EF4-FFF2-40B4-BE49-F238E27FC236}">
                <a16:creationId xmlns:a16="http://schemas.microsoft.com/office/drawing/2014/main" id="{3632EA46-913D-4A1D-958F-9018CBC3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63" y="2579786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93" name="Group 406">
            <a:extLst>
              <a:ext uri="{FF2B5EF4-FFF2-40B4-BE49-F238E27FC236}">
                <a16:creationId xmlns:a16="http://schemas.microsoft.com/office/drawing/2014/main" id="{DA77246D-D9A2-4CA7-B507-CE9AC8143020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2602011"/>
            <a:ext cx="163512" cy="57150"/>
            <a:chOff x="2848" y="848"/>
            <a:chExt cx="140" cy="98"/>
          </a:xfrm>
        </p:grpSpPr>
        <p:sp>
          <p:nvSpPr>
            <p:cNvPr id="6445" name="Line 407">
              <a:extLst>
                <a:ext uri="{FF2B5EF4-FFF2-40B4-BE49-F238E27FC236}">
                  <a16:creationId xmlns:a16="http://schemas.microsoft.com/office/drawing/2014/main" id="{D50EF193-5C31-4B0A-93A7-F9A25E502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6" name="Line 408">
              <a:extLst>
                <a:ext uri="{FF2B5EF4-FFF2-40B4-BE49-F238E27FC236}">
                  <a16:creationId xmlns:a16="http://schemas.microsoft.com/office/drawing/2014/main" id="{631BFBD3-FD8C-48E3-B99B-7E033B17E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7" name="Line 409">
              <a:extLst>
                <a:ext uri="{FF2B5EF4-FFF2-40B4-BE49-F238E27FC236}">
                  <a16:creationId xmlns:a16="http://schemas.microsoft.com/office/drawing/2014/main" id="{5277FF55-02AC-4D94-99A4-1B4526C60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94" name="Group 410">
            <a:extLst>
              <a:ext uri="{FF2B5EF4-FFF2-40B4-BE49-F238E27FC236}">
                <a16:creationId xmlns:a16="http://schemas.microsoft.com/office/drawing/2014/main" id="{01B10A9F-CBA4-4FF8-9CB9-A51E1A65CDD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037638" y="2600423"/>
            <a:ext cx="163512" cy="58738"/>
            <a:chOff x="2848" y="848"/>
            <a:chExt cx="140" cy="98"/>
          </a:xfrm>
        </p:grpSpPr>
        <p:sp>
          <p:nvSpPr>
            <p:cNvPr id="6442" name="Line 411">
              <a:extLst>
                <a:ext uri="{FF2B5EF4-FFF2-40B4-BE49-F238E27FC236}">
                  <a16:creationId xmlns:a16="http://schemas.microsoft.com/office/drawing/2014/main" id="{EE106281-AA11-4381-B90A-55115DBFD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3" name="Line 412">
              <a:extLst>
                <a:ext uri="{FF2B5EF4-FFF2-40B4-BE49-F238E27FC236}">
                  <a16:creationId xmlns:a16="http://schemas.microsoft.com/office/drawing/2014/main" id="{91DBC023-0115-4D86-B4CA-C5C2362E9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4" name="Line 413">
              <a:extLst>
                <a:ext uri="{FF2B5EF4-FFF2-40B4-BE49-F238E27FC236}">
                  <a16:creationId xmlns:a16="http://schemas.microsoft.com/office/drawing/2014/main" id="{88C14892-6C89-4852-82F9-0963F99F9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95" name="Oval 414">
            <a:extLst>
              <a:ext uri="{FF2B5EF4-FFF2-40B4-BE49-F238E27FC236}">
                <a16:creationId xmlns:a16="http://schemas.microsoft.com/office/drawing/2014/main" id="{776C3AB6-57CA-43E3-833D-2BFB7FA8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5" y="3006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96" name="Line 415">
            <a:extLst>
              <a:ext uri="{FF2B5EF4-FFF2-40B4-BE49-F238E27FC236}">
                <a16:creationId xmlns:a16="http://schemas.microsoft.com/office/drawing/2014/main" id="{F291CDBB-A214-4D19-9E6B-B026CF8E2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7163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7" name="Line 416">
            <a:extLst>
              <a:ext uri="{FF2B5EF4-FFF2-40B4-BE49-F238E27FC236}">
                <a16:creationId xmlns:a16="http://schemas.microsoft.com/office/drawing/2014/main" id="{6F4BA492-8CC1-47CA-A722-4647039D3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5938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8" name="Rectangle 417">
            <a:extLst>
              <a:ext uri="{FF2B5EF4-FFF2-40B4-BE49-F238E27FC236}">
                <a16:creationId xmlns:a16="http://schemas.microsoft.com/office/drawing/2014/main" id="{6E8966A8-A566-4415-9EFD-3FC8B796A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3" y="2998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99" name="Oval 418">
            <a:extLst>
              <a:ext uri="{FF2B5EF4-FFF2-40B4-BE49-F238E27FC236}">
                <a16:creationId xmlns:a16="http://schemas.microsoft.com/office/drawing/2014/main" id="{484CECD2-DE27-4940-A47D-C3AD0C67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990" y="2930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00" name="Group 419">
            <a:extLst>
              <a:ext uri="{FF2B5EF4-FFF2-40B4-BE49-F238E27FC236}">
                <a16:creationId xmlns:a16="http://schemas.microsoft.com/office/drawing/2014/main" id="{8F4AAFBF-5123-45C5-8858-B96D167492C4}"/>
              </a:ext>
            </a:extLst>
          </p:cNvPr>
          <p:cNvGrpSpPr>
            <a:grpSpLocks/>
          </p:cNvGrpSpPr>
          <p:nvPr/>
        </p:nvGrpSpPr>
        <p:grpSpPr bwMode="auto">
          <a:xfrm>
            <a:off x="9129715" y="2954438"/>
            <a:ext cx="179387" cy="65087"/>
            <a:chOff x="2848" y="848"/>
            <a:chExt cx="140" cy="98"/>
          </a:xfrm>
        </p:grpSpPr>
        <p:sp>
          <p:nvSpPr>
            <p:cNvPr id="6439" name="Line 420">
              <a:extLst>
                <a:ext uri="{FF2B5EF4-FFF2-40B4-BE49-F238E27FC236}">
                  <a16:creationId xmlns:a16="http://schemas.microsoft.com/office/drawing/2014/main" id="{107DE11B-73B1-4226-B434-EA4818A5A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0" name="Line 421">
              <a:extLst>
                <a:ext uri="{FF2B5EF4-FFF2-40B4-BE49-F238E27FC236}">
                  <a16:creationId xmlns:a16="http://schemas.microsoft.com/office/drawing/2014/main" id="{972D598D-46EB-4E5C-BB8A-F61DAB423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1" name="Line 422">
              <a:extLst>
                <a:ext uri="{FF2B5EF4-FFF2-40B4-BE49-F238E27FC236}">
                  <a16:creationId xmlns:a16="http://schemas.microsoft.com/office/drawing/2014/main" id="{D1B264CF-D4BD-458F-9AD7-316834977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01" name="Group 423">
            <a:extLst>
              <a:ext uri="{FF2B5EF4-FFF2-40B4-BE49-F238E27FC236}">
                <a16:creationId xmlns:a16="http://schemas.microsoft.com/office/drawing/2014/main" id="{838C7CA3-E3A6-4FB6-86FA-0CD48165B6A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129715" y="2954438"/>
            <a:ext cx="179387" cy="65087"/>
            <a:chOff x="2848" y="848"/>
            <a:chExt cx="140" cy="98"/>
          </a:xfrm>
        </p:grpSpPr>
        <p:sp>
          <p:nvSpPr>
            <p:cNvPr id="6436" name="Line 424">
              <a:extLst>
                <a:ext uri="{FF2B5EF4-FFF2-40B4-BE49-F238E27FC236}">
                  <a16:creationId xmlns:a16="http://schemas.microsoft.com/office/drawing/2014/main" id="{467B91ED-33E3-4F96-BA6C-DF37475BE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7" name="Line 425">
              <a:extLst>
                <a:ext uri="{FF2B5EF4-FFF2-40B4-BE49-F238E27FC236}">
                  <a16:creationId xmlns:a16="http://schemas.microsoft.com/office/drawing/2014/main" id="{6B0AEA54-B522-48E3-96DA-81B547BBA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8" name="Line 426">
              <a:extLst>
                <a:ext uri="{FF2B5EF4-FFF2-40B4-BE49-F238E27FC236}">
                  <a16:creationId xmlns:a16="http://schemas.microsoft.com/office/drawing/2014/main" id="{7A69F925-8936-4698-B8FA-FED7EA20E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02" name="Oval 427">
            <a:extLst>
              <a:ext uri="{FF2B5EF4-FFF2-40B4-BE49-F238E27FC236}">
                <a16:creationId xmlns:a16="http://schemas.microsoft.com/office/drawing/2014/main" id="{5B079850-5EC5-491A-95A9-61417B90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5" y="274171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03" name="Line 428">
            <a:extLst>
              <a:ext uri="{FF2B5EF4-FFF2-40B4-BE49-F238E27FC236}">
                <a16:creationId xmlns:a16="http://schemas.microsoft.com/office/drawing/2014/main" id="{5AFD73E3-D988-4344-9907-697367304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273377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04" name="Line 429">
            <a:extLst>
              <a:ext uri="{FF2B5EF4-FFF2-40B4-BE49-F238E27FC236}">
                <a16:creationId xmlns:a16="http://schemas.microsoft.com/office/drawing/2014/main" id="{4F9F62A0-986A-4D43-AE2D-44C24162F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273377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05" name="Rectangle 430">
            <a:extLst>
              <a:ext uri="{FF2B5EF4-FFF2-40B4-BE49-F238E27FC236}">
                <a16:creationId xmlns:a16="http://schemas.microsoft.com/office/drawing/2014/main" id="{9A70EFF4-14C5-4244-8A34-1672E7165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2733775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06" name="Oval 431">
            <a:extLst>
              <a:ext uri="{FF2B5EF4-FFF2-40B4-BE49-F238E27FC236}">
                <a16:creationId xmlns:a16="http://schemas.microsoft.com/office/drawing/2014/main" id="{09EB6234-50D4-499D-9C33-54C44F9B2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290" y="267027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07" name="Group 432">
            <a:extLst>
              <a:ext uri="{FF2B5EF4-FFF2-40B4-BE49-F238E27FC236}">
                <a16:creationId xmlns:a16="http://schemas.microsoft.com/office/drawing/2014/main" id="{5F0D43FA-FB1C-4664-979D-CE62CADA40B4}"/>
              </a:ext>
            </a:extLst>
          </p:cNvPr>
          <p:cNvGrpSpPr>
            <a:grpSpLocks/>
          </p:cNvGrpSpPr>
          <p:nvPr/>
        </p:nvGrpSpPr>
        <p:grpSpPr bwMode="auto">
          <a:xfrm>
            <a:off x="7718425" y="2692500"/>
            <a:ext cx="171450" cy="60325"/>
            <a:chOff x="2848" y="848"/>
            <a:chExt cx="140" cy="98"/>
          </a:xfrm>
        </p:grpSpPr>
        <p:sp>
          <p:nvSpPr>
            <p:cNvPr id="6433" name="Line 433">
              <a:extLst>
                <a:ext uri="{FF2B5EF4-FFF2-40B4-BE49-F238E27FC236}">
                  <a16:creationId xmlns:a16="http://schemas.microsoft.com/office/drawing/2014/main" id="{7959221B-CC61-4CEE-808C-87E5A575B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4" name="Line 434">
              <a:extLst>
                <a:ext uri="{FF2B5EF4-FFF2-40B4-BE49-F238E27FC236}">
                  <a16:creationId xmlns:a16="http://schemas.microsoft.com/office/drawing/2014/main" id="{C5924878-B6B8-4073-92A8-9A8C3B239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5" name="Line 435">
              <a:extLst>
                <a:ext uri="{FF2B5EF4-FFF2-40B4-BE49-F238E27FC236}">
                  <a16:creationId xmlns:a16="http://schemas.microsoft.com/office/drawing/2014/main" id="{404BD01C-E6FB-4671-A6AE-145921631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08" name="Group 436">
            <a:extLst>
              <a:ext uri="{FF2B5EF4-FFF2-40B4-BE49-F238E27FC236}">
                <a16:creationId xmlns:a16="http://schemas.microsoft.com/office/drawing/2014/main" id="{E534784B-89FA-4F42-8BAB-7F2EB855621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718425" y="2692498"/>
            <a:ext cx="171450" cy="58738"/>
            <a:chOff x="2848" y="848"/>
            <a:chExt cx="140" cy="98"/>
          </a:xfrm>
        </p:grpSpPr>
        <p:sp>
          <p:nvSpPr>
            <p:cNvPr id="6430" name="Line 437">
              <a:extLst>
                <a:ext uri="{FF2B5EF4-FFF2-40B4-BE49-F238E27FC236}">
                  <a16:creationId xmlns:a16="http://schemas.microsoft.com/office/drawing/2014/main" id="{34986431-82C4-4DA4-9FC0-2CB7421E6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1" name="Line 438">
              <a:extLst>
                <a:ext uri="{FF2B5EF4-FFF2-40B4-BE49-F238E27FC236}">
                  <a16:creationId xmlns:a16="http://schemas.microsoft.com/office/drawing/2014/main" id="{D29EDBFC-C110-4959-A688-5B3BC0C65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2" name="Line 439">
              <a:extLst>
                <a:ext uri="{FF2B5EF4-FFF2-40B4-BE49-F238E27FC236}">
                  <a16:creationId xmlns:a16="http://schemas.microsoft.com/office/drawing/2014/main" id="{D1AA3941-35EE-418F-9BB4-EA8AF2612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09" name="Oval 440">
            <a:extLst>
              <a:ext uri="{FF2B5EF4-FFF2-40B4-BE49-F238E27FC236}">
                <a16:creationId xmlns:a16="http://schemas.microsoft.com/office/drawing/2014/main" id="{38FAE727-424B-4F53-A5EC-0C6E7511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7" y="389106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10" name="Line 441">
            <a:extLst>
              <a:ext uri="{FF2B5EF4-FFF2-40B4-BE49-F238E27FC236}">
                <a16:creationId xmlns:a16="http://schemas.microsoft.com/office/drawing/2014/main" id="{C961BD9F-9C2C-4CA1-95F5-7F64FFD06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388312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1" name="Line 442">
            <a:extLst>
              <a:ext uri="{FF2B5EF4-FFF2-40B4-BE49-F238E27FC236}">
                <a16:creationId xmlns:a16="http://schemas.microsoft.com/office/drawing/2014/main" id="{743BFEE0-091D-4C06-B2FB-3D3C50A1B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7150" y="388312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2" name="Rectangle 443">
            <a:extLst>
              <a:ext uri="{FF2B5EF4-FFF2-40B4-BE49-F238E27FC236}">
                <a16:creationId xmlns:a16="http://schemas.microsoft.com/office/drawing/2014/main" id="{A673B454-4C66-4C71-9506-DD1E2620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3883125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13" name="Oval 444">
            <a:extLst>
              <a:ext uri="{FF2B5EF4-FFF2-40B4-BE49-F238E27FC236}">
                <a16:creationId xmlns:a16="http://schemas.microsoft.com/office/drawing/2014/main" id="{9BEBAE6C-33B9-45B3-B4E1-AAA96571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2" y="381962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14" name="Group 445">
            <a:extLst>
              <a:ext uri="{FF2B5EF4-FFF2-40B4-BE49-F238E27FC236}">
                <a16:creationId xmlns:a16="http://schemas.microsoft.com/office/drawing/2014/main" id="{E85C68AA-D762-48DB-B249-616E7FC73A98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3841850"/>
            <a:ext cx="171450" cy="60325"/>
            <a:chOff x="2848" y="848"/>
            <a:chExt cx="140" cy="98"/>
          </a:xfrm>
        </p:grpSpPr>
        <p:sp>
          <p:nvSpPr>
            <p:cNvPr id="6427" name="Line 446">
              <a:extLst>
                <a:ext uri="{FF2B5EF4-FFF2-40B4-BE49-F238E27FC236}">
                  <a16:creationId xmlns:a16="http://schemas.microsoft.com/office/drawing/2014/main" id="{B06AE5D5-1ABA-4215-8EE1-86C8CFDB9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8" name="Line 447">
              <a:extLst>
                <a:ext uri="{FF2B5EF4-FFF2-40B4-BE49-F238E27FC236}">
                  <a16:creationId xmlns:a16="http://schemas.microsoft.com/office/drawing/2014/main" id="{567F29D5-A821-4622-A4A7-FF1DF56BF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9" name="Line 448">
              <a:extLst>
                <a:ext uri="{FF2B5EF4-FFF2-40B4-BE49-F238E27FC236}">
                  <a16:creationId xmlns:a16="http://schemas.microsoft.com/office/drawing/2014/main" id="{EFFB2224-B18D-4402-A40D-0B664B82E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15" name="Group 449">
            <a:extLst>
              <a:ext uri="{FF2B5EF4-FFF2-40B4-BE49-F238E27FC236}">
                <a16:creationId xmlns:a16="http://schemas.microsoft.com/office/drawing/2014/main" id="{6A2A738A-A520-4BC5-B772-7085564A22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412038" y="3841848"/>
            <a:ext cx="171450" cy="58738"/>
            <a:chOff x="2848" y="848"/>
            <a:chExt cx="140" cy="98"/>
          </a:xfrm>
        </p:grpSpPr>
        <p:sp>
          <p:nvSpPr>
            <p:cNvPr id="6424" name="Line 450">
              <a:extLst>
                <a:ext uri="{FF2B5EF4-FFF2-40B4-BE49-F238E27FC236}">
                  <a16:creationId xmlns:a16="http://schemas.microsoft.com/office/drawing/2014/main" id="{C1E8CDEE-514E-4770-B76D-80A066EBA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5" name="Line 451">
              <a:extLst>
                <a:ext uri="{FF2B5EF4-FFF2-40B4-BE49-F238E27FC236}">
                  <a16:creationId xmlns:a16="http://schemas.microsoft.com/office/drawing/2014/main" id="{579793B7-0ED4-40FB-A268-677922290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6" name="Line 452">
              <a:extLst>
                <a:ext uri="{FF2B5EF4-FFF2-40B4-BE49-F238E27FC236}">
                  <a16:creationId xmlns:a16="http://schemas.microsoft.com/office/drawing/2014/main" id="{FA960187-D909-4569-9D24-CCEA56744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16" name="Line 453">
            <a:extLst>
              <a:ext uri="{FF2B5EF4-FFF2-40B4-BE49-F238E27FC236}">
                <a16:creationId xmlns:a16="http://schemas.microsoft.com/office/drawing/2014/main" id="{62916E78-5F50-4AE6-9CC1-E75C45E541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9638" y="4248250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7" name="Line 454">
            <a:extLst>
              <a:ext uri="{FF2B5EF4-FFF2-40B4-BE49-F238E27FC236}">
                <a16:creationId xmlns:a16="http://schemas.microsoft.com/office/drawing/2014/main" id="{321EA15F-F688-4643-9873-5CFDE7912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3463" y="3986311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8" name="Line 455">
            <a:extLst>
              <a:ext uri="{FF2B5EF4-FFF2-40B4-BE49-F238E27FC236}">
                <a16:creationId xmlns:a16="http://schemas.microsoft.com/office/drawing/2014/main" id="{32B0B809-1FA2-4271-8D32-D585ECB97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0300" y="3906936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9" name="Line 456">
            <a:extLst>
              <a:ext uri="{FF2B5EF4-FFF2-40B4-BE49-F238E27FC236}">
                <a16:creationId xmlns:a16="http://schemas.microsoft.com/office/drawing/2014/main" id="{54241818-5786-436A-B5CF-19FF4364E2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6840" y="3992663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0" name="Line 457">
            <a:extLst>
              <a:ext uri="{FF2B5EF4-FFF2-40B4-BE49-F238E27FC236}">
                <a16:creationId xmlns:a16="http://schemas.microsoft.com/office/drawing/2014/main" id="{2271E8EA-2817-4C24-815A-A98D80E33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88" y="3913286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1" name="Line 458">
            <a:extLst>
              <a:ext uri="{FF2B5EF4-FFF2-40B4-BE49-F238E27FC236}">
                <a16:creationId xmlns:a16="http://schemas.microsoft.com/office/drawing/2014/main" id="{33B96ED0-C1EC-4AF1-AC41-55A76A301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5" y="2760763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2" name="Line 459">
            <a:extLst>
              <a:ext uri="{FF2B5EF4-FFF2-40B4-BE49-F238E27FC236}">
                <a16:creationId xmlns:a16="http://schemas.microsoft.com/office/drawing/2014/main" id="{393BE407-94AA-4A4E-94E5-C5D3C1FA1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6975" y="2589311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3" name="Freeform 460">
            <a:extLst>
              <a:ext uri="{FF2B5EF4-FFF2-40B4-BE49-F238E27FC236}">
                <a16:creationId xmlns:a16="http://schemas.microsoft.com/office/drawing/2014/main" id="{F4588005-C7E9-41BD-B6EA-E6F2FEC4504A}"/>
              </a:ext>
            </a:extLst>
          </p:cNvPr>
          <p:cNvSpPr>
            <a:spLocks/>
          </p:cNvSpPr>
          <p:nvPr/>
        </p:nvSpPr>
        <p:spPr bwMode="auto">
          <a:xfrm>
            <a:off x="6867525" y="4595913"/>
            <a:ext cx="2979738" cy="1455737"/>
          </a:xfrm>
          <a:custGeom>
            <a:avLst/>
            <a:gdLst>
              <a:gd name="T0" fmla="*/ 2147483646 w 1877"/>
              <a:gd name="T1" fmla="*/ 2147483646 h 917"/>
              <a:gd name="T2" fmla="*/ 2147483646 w 1877"/>
              <a:gd name="T3" fmla="*/ 2147483646 h 917"/>
              <a:gd name="T4" fmla="*/ 2147483646 w 1877"/>
              <a:gd name="T5" fmla="*/ 2147483646 h 917"/>
              <a:gd name="T6" fmla="*/ 2147483646 w 1877"/>
              <a:gd name="T7" fmla="*/ 2147483646 h 917"/>
              <a:gd name="T8" fmla="*/ 2147483646 w 1877"/>
              <a:gd name="T9" fmla="*/ 2147483646 h 917"/>
              <a:gd name="T10" fmla="*/ 2147483646 w 1877"/>
              <a:gd name="T11" fmla="*/ 2147483646 h 917"/>
              <a:gd name="T12" fmla="*/ 2147483646 w 1877"/>
              <a:gd name="T13" fmla="*/ 2147483646 h 917"/>
              <a:gd name="T14" fmla="*/ 2147483646 w 1877"/>
              <a:gd name="T15" fmla="*/ 2147483646 h 917"/>
              <a:gd name="T16" fmla="*/ 2147483646 w 1877"/>
              <a:gd name="T17" fmla="*/ 2147483646 h 917"/>
              <a:gd name="T18" fmla="*/ 2147483646 w 1877"/>
              <a:gd name="T19" fmla="*/ 2147483646 h 917"/>
              <a:gd name="T20" fmla="*/ 2147483646 w 1877"/>
              <a:gd name="T21" fmla="*/ 2147483646 h 917"/>
              <a:gd name="T22" fmla="*/ 2147483646 w 1877"/>
              <a:gd name="T23" fmla="*/ 2147483646 h 917"/>
              <a:gd name="T24" fmla="*/ 2147483646 w 1877"/>
              <a:gd name="T25" fmla="*/ 2147483646 h 917"/>
              <a:gd name="T26" fmla="*/ 2147483646 w 1877"/>
              <a:gd name="T27" fmla="*/ 2147483646 h 917"/>
              <a:gd name="T28" fmla="*/ 2147483646 w 1877"/>
              <a:gd name="T29" fmla="*/ 2147483646 h 917"/>
              <a:gd name="T30" fmla="*/ 2147483646 w 1877"/>
              <a:gd name="T31" fmla="*/ 2147483646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4" name="Line 461">
            <a:extLst>
              <a:ext uri="{FF2B5EF4-FFF2-40B4-BE49-F238E27FC236}">
                <a16:creationId xmlns:a16="http://schemas.microsoft.com/office/drawing/2014/main" id="{4BA7D055-2DA6-4275-AC0A-ADA050D6D86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102727" y="533251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5" name="Line 462">
            <a:extLst>
              <a:ext uri="{FF2B5EF4-FFF2-40B4-BE49-F238E27FC236}">
                <a16:creationId xmlns:a16="http://schemas.microsoft.com/office/drawing/2014/main" id="{6FE5233F-B033-437F-93B8-4E66F546A1A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9248777" y="561350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6" name="Line 463">
            <a:extLst>
              <a:ext uri="{FF2B5EF4-FFF2-40B4-BE49-F238E27FC236}">
                <a16:creationId xmlns:a16="http://schemas.microsoft.com/office/drawing/2014/main" id="{79458E3E-7611-4350-8F2E-CD7FC73E711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434513" y="528964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27" name="Group 464">
            <a:extLst>
              <a:ext uri="{FF2B5EF4-FFF2-40B4-BE49-F238E27FC236}">
                <a16:creationId xmlns:a16="http://schemas.microsoft.com/office/drawing/2014/main" id="{03269A9E-EB61-4CEB-9548-4F9BFA58003A}"/>
              </a:ext>
            </a:extLst>
          </p:cNvPr>
          <p:cNvGrpSpPr>
            <a:grpSpLocks/>
          </p:cNvGrpSpPr>
          <p:nvPr/>
        </p:nvGrpSpPr>
        <p:grpSpPr bwMode="auto">
          <a:xfrm>
            <a:off x="9013825" y="4999136"/>
            <a:ext cx="501650" cy="234950"/>
            <a:chOff x="4701" y="2996"/>
            <a:chExt cx="316" cy="148"/>
          </a:xfrm>
        </p:grpSpPr>
        <p:sp>
          <p:nvSpPr>
            <p:cNvPr id="6411" name="Oval 465">
              <a:extLst>
                <a:ext uri="{FF2B5EF4-FFF2-40B4-BE49-F238E27FC236}">
                  <a16:creationId xmlns:a16="http://schemas.microsoft.com/office/drawing/2014/main" id="{24B08268-9EA2-4981-9E91-F500B6E9E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12" name="Line 466">
              <a:extLst>
                <a:ext uri="{FF2B5EF4-FFF2-40B4-BE49-F238E27FC236}">
                  <a16:creationId xmlns:a16="http://schemas.microsoft.com/office/drawing/2014/main" id="{D4AE0DCB-42A6-4A4F-A8BC-EBF447D3C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13" name="Line 467">
              <a:extLst>
                <a:ext uri="{FF2B5EF4-FFF2-40B4-BE49-F238E27FC236}">
                  <a16:creationId xmlns:a16="http://schemas.microsoft.com/office/drawing/2014/main" id="{549F97A0-63D6-44B5-99A4-3EB1FD1B7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14" name="Rectangle 468">
              <a:extLst>
                <a:ext uri="{FF2B5EF4-FFF2-40B4-BE49-F238E27FC236}">
                  <a16:creationId xmlns:a16="http://schemas.microsoft.com/office/drawing/2014/main" id="{AB0CB061-6B6C-4CF6-A405-93470A2BA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15" name="Oval 469">
              <a:extLst>
                <a:ext uri="{FF2B5EF4-FFF2-40B4-BE49-F238E27FC236}">
                  <a16:creationId xmlns:a16="http://schemas.microsoft.com/office/drawing/2014/main" id="{686FC3F6-51D9-4843-A067-42E53913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416" name="Group 470">
              <a:extLst>
                <a:ext uri="{FF2B5EF4-FFF2-40B4-BE49-F238E27FC236}">
                  <a16:creationId xmlns:a16="http://schemas.microsoft.com/office/drawing/2014/main" id="{A1D555A1-A979-422A-9DED-A4E1AE5DF3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21" name="Line 471">
                <a:extLst>
                  <a:ext uri="{FF2B5EF4-FFF2-40B4-BE49-F238E27FC236}">
                    <a16:creationId xmlns:a16="http://schemas.microsoft.com/office/drawing/2014/main" id="{CE91FC6E-D830-489E-9BC5-8CD80DCC3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2" name="Line 472">
                <a:extLst>
                  <a:ext uri="{FF2B5EF4-FFF2-40B4-BE49-F238E27FC236}">
                    <a16:creationId xmlns:a16="http://schemas.microsoft.com/office/drawing/2014/main" id="{B3624E0E-CBF2-44CF-8D1F-BDE7B3DB6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3" name="Line 473">
                <a:extLst>
                  <a:ext uri="{FF2B5EF4-FFF2-40B4-BE49-F238E27FC236}">
                    <a16:creationId xmlns:a16="http://schemas.microsoft.com/office/drawing/2014/main" id="{3844B8D2-532A-4131-9F30-054627527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17" name="Group 474">
              <a:extLst>
                <a:ext uri="{FF2B5EF4-FFF2-40B4-BE49-F238E27FC236}">
                  <a16:creationId xmlns:a16="http://schemas.microsoft.com/office/drawing/2014/main" id="{DCA91065-4664-44B3-B9C4-E5F654939F4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18" name="Line 475">
                <a:extLst>
                  <a:ext uri="{FF2B5EF4-FFF2-40B4-BE49-F238E27FC236}">
                    <a16:creationId xmlns:a16="http://schemas.microsoft.com/office/drawing/2014/main" id="{8F1B8CDB-3E31-46BD-86E9-164710972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19" name="Line 476">
                <a:extLst>
                  <a:ext uri="{FF2B5EF4-FFF2-40B4-BE49-F238E27FC236}">
                    <a16:creationId xmlns:a16="http://schemas.microsoft.com/office/drawing/2014/main" id="{9A99B83F-8B4D-400D-953D-79408A7FB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0" name="Line 477">
                <a:extLst>
                  <a:ext uri="{FF2B5EF4-FFF2-40B4-BE49-F238E27FC236}">
                    <a16:creationId xmlns:a16="http://schemas.microsoft.com/office/drawing/2014/main" id="{8622F374-59AD-489E-918B-6CA2C44B5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28" name="Group 478">
            <a:extLst>
              <a:ext uri="{FF2B5EF4-FFF2-40B4-BE49-F238E27FC236}">
                <a16:creationId xmlns:a16="http://schemas.microsoft.com/office/drawing/2014/main" id="{8AECE173-B91F-4BD2-A783-1A9EB318AFE7}"/>
              </a:ext>
            </a:extLst>
          </p:cNvPr>
          <p:cNvGrpSpPr>
            <a:grpSpLocks/>
          </p:cNvGrpSpPr>
          <p:nvPr/>
        </p:nvGrpSpPr>
        <p:grpSpPr bwMode="auto">
          <a:xfrm>
            <a:off x="8197850" y="4722911"/>
            <a:ext cx="501650" cy="234950"/>
            <a:chOff x="3600" y="219"/>
            <a:chExt cx="360" cy="175"/>
          </a:xfrm>
        </p:grpSpPr>
        <p:sp>
          <p:nvSpPr>
            <p:cNvPr id="6398" name="Oval 479">
              <a:extLst>
                <a:ext uri="{FF2B5EF4-FFF2-40B4-BE49-F238E27FC236}">
                  <a16:creationId xmlns:a16="http://schemas.microsoft.com/office/drawing/2014/main" id="{DDB222B6-53BA-4012-9FFA-976F826E3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99" name="Line 480">
              <a:extLst>
                <a:ext uri="{FF2B5EF4-FFF2-40B4-BE49-F238E27FC236}">
                  <a16:creationId xmlns:a16="http://schemas.microsoft.com/office/drawing/2014/main" id="{C099A7D6-A00F-4081-AB1C-8DECD81EC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00" name="Line 481">
              <a:extLst>
                <a:ext uri="{FF2B5EF4-FFF2-40B4-BE49-F238E27FC236}">
                  <a16:creationId xmlns:a16="http://schemas.microsoft.com/office/drawing/2014/main" id="{DD5ABBE9-11AD-4346-9609-00696B0E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01" name="Rectangle 482">
              <a:extLst>
                <a:ext uri="{FF2B5EF4-FFF2-40B4-BE49-F238E27FC236}">
                  <a16:creationId xmlns:a16="http://schemas.microsoft.com/office/drawing/2014/main" id="{82849835-FF84-4610-95B3-B9C0A9B7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02" name="Oval 483">
              <a:extLst>
                <a:ext uri="{FF2B5EF4-FFF2-40B4-BE49-F238E27FC236}">
                  <a16:creationId xmlns:a16="http://schemas.microsoft.com/office/drawing/2014/main" id="{063EC8B8-40AF-4D52-98A7-6D9EAA97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403" name="Group 484">
              <a:extLst>
                <a:ext uri="{FF2B5EF4-FFF2-40B4-BE49-F238E27FC236}">
                  <a16:creationId xmlns:a16="http://schemas.microsoft.com/office/drawing/2014/main" id="{1D6F3DE9-64AC-47B7-B202-358B915B0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8" name="Line 485">
                <a:extLst>
                  <a:ext uri="{FF2B5EF4-FFF2-40B4-BE49-F238E27FC236}">
                    <a16:creationId xmlns:a16="http://schemas.microsoft.com/office/drawing/2014/main" id="{D2FB9DD1-E012-48F3-8D0A-92ECD8E5D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9" name="Line 486">
                <a:extLst>
                  <a:ext uri="{FF2B5EF4-FFF2-40B4-BE49-F238E27FC236}">
                    <a16:creationId xmlns:a16="http://schemas.microsoft.com/office/drawing/2014/main" id="{AA44BFDD-4886-4DF5-A796-CF24600E1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10" name="Line 487">
                <a:extLst>
                  <a:ext uri="{FF2B5EF4-FFF2-40B4-BE49-F238E27FC236}">
                    <a16:creationId xmlns:a16="http://schemas.microsoft.com/office/drawing/2014/main" id="{756743B5-626E-451A-8415-9A60F6A5B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04" name="Group 488">
              <a:extLst>
                <a:ext uri="{FF2B5EF4-FFF2-40B4-BE49-F238E27FC236}">
                  <a16:creationId xmlns:a16="http://schemas.microsoft.com/office/drawing/2014/main" id="{FE458939-3820-46CF-A477-0AD94A7D8C0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5" name="Line 489">
                <a:extLst>
                  <a:ext uri="{FF2B5EF4-FFF2-40B4-BE49-F238E27FC236}">
                    <a16:creationId xmlns:a16="http://schemas.microsoft.com/office/drawing/2014/main" id="{8FE77532-1B00-40DA-9735-341D86C56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6" name="Line 490">
                <a:extLst>
                  <a:ext uri="{FF2B5EF4-FFF2-40B4-BE49-F238E27FC236}">
                    <a16:creationId xmlns:a16="http://schemas.microsoft.com/office/drawing/2014/main" id="{71DC786A-8517-46C1-89EE-EE6BED147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7" name="Line 491">
                <a:extLst>
                  <a:ext uri="{FF2B5EF4-FFF2-40B4-BE49-F238E27FC236}">
                    <a16:creationId xmlns:a16="http://schemas.microsoft.com/office/drawing/2014/main" id="{C4279B59-C7AC-46FD-AA38-E6BB3A16A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29" name="Group 492">
            <a:extLst>
              <a:ext uri="{FF2B5EF4-FFF2-40B4-BE49-F238E27FC236}">
                <a16:creationId xmlns:a16="http://schemas.microsoft.com/office/drawing/2014/main" id="{0C10C3E6-4F3A-4F7A-90E0-1F959D618898}"/>
              </a:ext>
            </a:extLst>
          </p:cNvPr>
          <p:cNvGrpSpPr>
            <a:grpSpLocks/>
          </p:cNvGrpSpPr>
          <p:nvPr/>
        </p:nvGrpSpPr>
        <p:grpSpPr bwMode="auto">
          <a:xfrm>
            <a:off x="7532688" y="5027711"/>
            <a:ext cx="501650" cy="234950"/>
            <a:chOff x="3600" y="219"/>
            <a:chExt cx="360" cy="175"/>
          </a:xfrm>
        </p:grpSpPr>
        <p:sp>
          <p:nvSpPr>
            <p:cNvPr id="6385" name="Oval 493">
              <a:extLst>
                <a:ext uri="{FF2B5EF4-FFF2-40B4-BE49-F238E27FC236}">
                  <a16:creationId xmlns:a16="http://schemas.microsoft.com/office/drawing/2014/main" id="{5FD11A9C-1CF7-497B-8DEE-C9ED957C3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86" name="Line 494">
              <a:extLst>
                <a:ext uri="{FF2B5EF4-FFF2-40B4-BE49-F238E27FC236}">
                  <a16:creationId xmlns:a16="http://schemas.microsoft.com/office/drawing/2014/main" id="{1581C1BC-6B88-4B7A-BBC8-FF210B484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87" name="Line 495">
              <a:extLst>
                <a:ext uri="{FF2B5EF4-FFF2-40B4-BE49-F238E27FC236}">
                  <a16:creationId xmlns:a16="http://schemas.microsoft.com/office/drawing/2014/main" id="{D70714BC-39C4-4ECA-861B-66B06DA35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88" name="Rectangle 496">
              <a:extLst>
                <a:ext uri="{FF2B5EF4-FFF2-40B4-BE49-F238E27FC236}">
                  <a16:creationId xmlns:a16="http://schemas.microsoft.com/office/drawing/2014/main" id="{388C2EAC-7562-41F7-B72A-5AEAB4CF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89" name="Oval 497">
              <a:extLst>
                <a:ext uri="{FF2B5EF4-FFF2-40B4-BE49-F238E27FC236}">
                  <a16:creationId xmlns:a16="http://schemas.microsoft.com/office/drawing/2014/main" id="{52042BAE-A15D-49CE-89DC-EB84FD4CB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90" name="Group 498">
              <a:extLst>
                <a:ext uri="{FF2B5EF4-FFF2-40B4-BE49-F238E27FC236}">
                  <a16:creationId xmlns:a16="http://schemas.microsoft.com/office/drawing/2014/main" id="{D9C862EB-C621-4D21-9909-96754ECF7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5" name="Line 499">
                <a:extLst>
                  <a:ext uri="{FF2B5EF4-FFF2-40B4-BE49-F238E27FC236}">
                    <a16:creationId xmlns:a16="http://schemas.microsoft.com/office/drawing/2014/main" id="{DFC80D75-A2CB-4C80-8A12-0148C3A57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6" name="Line 500">
                <a:extLst>
                  <a:ext uri="{FF2B5EF4-FFF2-40B4-BE49-F238E27FC236}">
                    <a16:creationId xmlns:a16="http://schemas.microsoft.com/office/drawing/2014/main" id="{71D20FBA-28C9-48E1-9779-20A40FB5F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7" name="Line 501">
                <a:extLst>
                  <a:ext uri="{FF2B5EF4-FFF2-40B4-BE49-F238E27FC236}">
                    <a16:creationId xmlns:a16="http://schemas.microsoft.com/office/drawing/2014/main" id="{C3CB139F-ADF9-4CFA-92EC-BB4BEFAC4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91" name="Group 502">
              <a:extLst>
                <a:ext uri="{FF2B5EF4-FFF2-40B4-BE49-F238E27FC236}">
                  <a16:creationId xmlns:a16="http://schemas.microsoft.com/office/drawing/2014/main" id="{2963D221-52AF-4960-A68F-37679E5E987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2" name="Line 503">
                <a:extLst>
                  <a:ext uri="{FF2B5EF4-FFF2-40B4-BE49-F238E27FC236}">
                    <a16:creationId xmlns:a16="http://schemas.microsoft.com/office/drawing/2014/main" id="{2B009357-B6D4-4ED8-BE45-E72EE61A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3" name="Line 504">
                <a:extLst>
                  <a:ext uri="{FF2B5EF4-FFF2-40B4-BE49-F238E27FC236}">
                    <a16:creationId xmlns:a16="http://schemas.microsoft.com/office/drawing/2014/main" id="{400110C8-46BF-41FE-B140-EADB64D4F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4" name="Line 505">
                <a:extLst>
                  <a:ext uri="{FF2B5EF4-FFF2-40B4-BE49-F238E27FC236}">
                    <a16:creationId xmlns:a16="http://schemas.microsoft.com/office/drawing/2014/main" id="{2E04D14B-62F1-4054-8FD8-F4BBDB7FB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sp>
        <p:nvSpPr>
          <p:cNvPr id="6230" name="Line 506">
            <a:extLst>
              <a:ext uri="{FF2B5EF4-FFF2-40B4-BE49-F238E27FC236}">
                <a16:creationId xmlns:a16="http://schemas.microsoft.com/office/drawing/2014/main" id="{7469622A-0958-4064-87D9-CE0D8D842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7115" y="493404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1" name="Line 507">
            <a:extLst>
              <a:ext uri="{FF2B5EF4-FFF2-40B4-BE49-F238E27FC236}">
                <a16:creationId xmlns:a16="http://schemas.microsoft.com/office/drawing/2014/main" id="{E198E3CD-BFE3-426C-9BD2-B734B8286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4652" y="4946748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2" name="Line 508">
            <a:extLst>
              <a:ext uri="{FF2B5EF4-FFF2-40B4-BE49-F238E27FC236}">
                <a16:creationId xmlns:a16="http://schemas.microsoft.com/office/drawing/2014/main" id="{4B2358F6-5406-4187-8A84-A83B9612F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7513" y="514994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3" name="Line 509">
            <a:extLst>
              <a:ext uri="{FF2B5EF4-FFF2-40B4-BE49-F238E27FC236}">
                <a16:creationId xmlns:a16="http://schemas.microsoft.com/office/drawing/2014/main" id="{28403B0C-AA19-4C35-81D5-B6F42DEB8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489594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4" name="Line 510">
            <a:extLst>
              <a:ext uri="{FF2B5EF4-FFF2-40B4-BE49-F238E27FC236}">
                <a16:creationId xmlns:a16="http://schemas.microsoft.com/office/drawing/2014/main" id="{CEE4DACE-F1B3-4A2F-871A-AF04BAA1C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494674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5" name="Line 511">
            <a:extLst>
              <a:ext uri="{FF2B5EF4-FFF2-40B4-BE49-F238E27FC236}">
                <a16:creationId xmlns:a16="http://schemas.microsoft.com/office/drawing/2014/main" id="{BE34D4CF-ABCF-402B-B99F-5F99D85C0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8365" y="528329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6" name="Line 512">
            <a:extLst>
              <a:ext uri="{FF2B5EF4-FFF2-40B4-BE49-F238E27FC236}">
                <a16:creationId xmlns:a16="http://schemas.microsoft.com/office/drawing/2014/main" id="{367A0180-E99A-45DC-92F4-52493BE9A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775" y="536267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7" name="Line 513">
            <a:extLst>
              <a:ext uri="{FF2B5EF4-FFF2-40B4-BE49-F238E27FC236}">
                <a16:creationId xmlns:a16="http://schemas.microsoft.com/office/drawing/2014/main" id="{53EF1A4A-6F33-4D7E-AA6A-BE28CCED2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0490" y="5270600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8" name="Line 514">
            <a:extLst>
              <a:ext uri="{FF2B5EF4-FFF2-40B4-BE49-F238E27FC236}">
                <a16:creationId xmlns:a16="http://schemas.microsoft.com/office/drawing/2014/main" id="{B25A84E4-6768-4069-AE13-DEC3A94A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65" y="535949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9" name="Line 515">
            <a:extLst>
              <a:ext uri="{FF2B5EF4-FFF2-40B4-BE49-F238E27FC236}">
                <a16:creationId xmlns:a16="http://schemas.microsoft.com/office/drawing/2014/main" id="{0DE748B9-E36E-4E2E-975F-A5EC76ADAE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0038" y="5367436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0" name="Line 516">
            <a:extLst>
              <a:ext uri="{FF2B5EF4-FFF2-40B4-BE49-F238E27FC236}">
                <a16:creationId xmlns:a16="http://schemas.microsoft.com/office/drawing/2014/main" id="{1081DD6A-606F-471A-8FDF-65D132472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5226150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1" name="Line 517">
            <a:extLst>
              <a:ext uri="{FF2B5EF4-FFF2-40B4-BE49-F238E27FC236}">
                <a16:creationId xmlns:a16="http://schemas.microsoft.com/office/drawing/2014/main" id="{DA292A6D-3D86-4E36-8B59-6A5E4E06E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0138" y="5161061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42" name="Group 518">
            <a:extLst>
              <a:ext uri="{FF2B5EF4-FFF2-40B4-BE49-F238E27FC236}">
                <a16:creationId xmlns:a16="http://schemas.microsoft.com/office/drawing/2014/main" id="{75FE9276-B4A4-4671-A0D4-37D1D5BCA2A1}"/>
              </a:ext>
            </a:extLst>
          </p:cNvPr>
          <p:cNvGrpSpPr>
            <a:grpSpLocks/>
          </p:cNvGrpSpPr>
          <p:nvPr/>
        </p:nvGrpSpPr>
        <p:grpSpPr bwMode="auto">
          <a:xfrm>
            <a:off x="6635752" y="1920973"/>
            <a:ext cx="3021013" cy="3981450"/>
            <a:chOff x="-1203" y="1352"/>
            <a:chExt cx="1903" cy="2508"/>
          </a:xfrm>
        </p:grpSpPr>
        <p:grpSp>
          <p:nvGrpSpPr>
            <p:cNvPr id="6345" name="Group 519">
              <a:extLst>
                <a:ext uri="{FF2B5EF4-FFF2-40B4-BE49-F238E27FC236}">
                  <a16:creationId xmlns:a16="http://schemas.microsoft.com/office/drawing/2014/main" id="{89FA98D2-B547-425B-9D2F-12FAD187A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82" name="Picture 520" descr="lgv_fqmg[1]">
                <a:extLst>
                  <a:ext uri="{FF2B5EF4-FFF2-40B4-BE49-F238E27FC236}">
                    <a16:creationId xmlns:a16="http://schemas.microsoft.com/office/drawing/2014/main" id="{D755B56A-3A42-432F-9D2D-9472B9F64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3" name="Line 521">
                <a:extLst>
                  <a:ext uri="{FF2B5EF4-FFF2-40B4-BE49-F238E27FC236}">
                    <a16:creationId xmlns:a16="http://schemas.microsoft.com/office/drawing/2014/main" id="{F5F196ED-6EE5-4632-822A-747C471F6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84" name="Line 522">
                <a:extLst>
                  <a:ext uri="{FF2B5EF4-FFF2-40B4-BE49-F238E27FC236}">
                    <a16:creationId xmlns:a16="http://schemas.microsoft.com/office/drawing/2014/main" id="{AC62695E-FE85-4926-807D-04A60C8D2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pic>
          <p:nvPicPr>
            <p:cNvPr id="6346" name="Picture 523" descr="imgyjavg[1]">
              <a:extLst>
                <a:ext uri="{FF2B5EF4-FFF2-40B4-BE49-F238E27FC236}">
                  <a16:creationId xmlns:a16="http://schemas.microsoft.com/office/drawing/2014/main" id="{E12F8924-D49B-4786-A787-3B7B4DE4F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7" name="Group 524">
              <a:extLst>
                <a:ext uri="{FF2B5EF4-FFF2-40B4-BE49-F238E27FC236}">
                  <a16:creationId xmlns:a16="http://schemas.microsoft.com/office/drawing/2014/main" id="{40477B72-D4D4-4723-B0FC-58EFDABA9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380" name="Object 525">
                <a:extLst>
                  <a:ext uri="{FF2B5EF4-FFF2-40B4-BE49-F238E27FC236}">
                    <a16:creationId xmlns:a16="http://schemas.microsoft.com/office/drawing/2014/main" id="{580C079D-25B4-4C37-8619-BFD78B9776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6380" name="Object 525">
                            <a:extLst>
                              <a:ext uri="{FF2B5EF4-FFF2-40B4-BE49-F238E27FC236}">
                                <a16:creationId xmlns:a16="http://schemas.microsoft.com/office/drawing/2014/main" id="{580C079D-25B4-4C37-8619-BFD78B9776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81" name="Object 526">
                <a:extLst>
                  <a:ext uri="{FF2B5EF4-FFF2-40B4-BE49-F238E27FC236}">
                    <a16:creationId xmlns:a16="http://schemas.microsoft.com/office/drawing/2014/main" id="{232CCA1B-0107-48C1-A82C-913C6011CF3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6381" name="Object 526">
                            <a:extLst>
                              <a:ext uri="{FF2B5EF4-FFF2-40B4-BE49-F238E27FC236}">
                                <a16:creationId xmlns:a16="http://schemas.microsoft.com/office/drawing/2014/main" id="{232CCA1B-0107-48C1-A82C-913C6011CF3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48" name="Group 527">
              <a:extLst>
                <a:ext uri="{FF2B5EF4-FFF2-40B4-BE49-F238E27FC236}">
                  <a16:creationId xmlns:a16="http://schemas.microsoft.com/office/drawing/2014/main" id="{2550FB11-654F-4E99-BEDD-1474C96B1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378" name="Object 528">
                <a:extLst>
                  <a:ext uri="{FF2B5EF4-FFF2-40B4-BE49-F238E27FC236}">
                    <a16:creationId xmlns:a16="http://schemas.microsoft.com/office/drawing/2014/main" id="{315BBA7E-8468-4C0C-93FB-EA86756728C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6378" name="Object 528">
                            <a:extLst>
                              <a:ext uri="{FF2B5EF4-FFF2-40B4-BE49-F238E27FC236}">
                                <a16:creationId xmlns:a16="http://schemas.microsoft.com/office/drawing/2014/main" id="{315BBA7E-8468-4C0C-93FB-EA86756728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79" name="Object 529">
                <a:extLst>
                  <a:ext uri="{FF2B5EF4-FFF2-40B4-BE49-F238E27FC236}">
                    <a16:creationId xmlns:a16="http://schemas.microsoft.com/office/drawing/2014/main" id="{D2E8C6B3-C2F6-4135-8043-44232B7441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6379" name="Object 529">
                            <a:extLst>
                              <a:ext uri="{FF2B5EF4-FFF2-40B4-BE49-F238E27FC236}">
                                <a16:creationId xmlns:a16="http://schemas.microsoft.com/office/drawing/2014/main" id="{D2E8C6B3-C2F6-4135-8043-44232B7441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349" name="Object 530">
              <a:extLst>
                <a:ext uri="{FF2B5EF4-FFF2-40B4-BE49-F238E27FC236}">
                  <a16:creationId xmlns:a16="http://schemas.microsoft.com/office/drawing/2014/main" id="{55B635C9-D9E6-4839-9DC6-6C07D2C4F5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263" imgH="1084139" progId="MS_ClipArt_Gallery.2">
                    <p:embed/>
                  </p:oleObj>
                </mc:Choice>
                <mc:Fallback>
                  <p:oleObj name="Clip" r:id="rId10" imgW="1307263" imgH="1084139" progId="MS_ClipArt_Gallery.2">
                    <p:embed/>
                    <p:pic>
                      <p:nvPicPr>
                        <p:cNvPr id="6349" name="Object 530">
                          <a:extLst>
                            <a:ext uri="{FF2B5EF4-FFF2-40B4-BE49-F238E27FC236}">
                              <a16:creationId xmlns:a16="http://schemas.microsoft.com/office/drawing/2014/main" id="{55B635C9-D9E6-4839-9DC6-6C07D2C4F5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0" name="Group 531">
              <a:extLst>
                <a:ext uri="{FF2B5EF4-FFF2-40B4-BE49-F238E27FC236}">
                  <a16:creationId xmlns:a16="http://schemas.microsoft.com/office/drawing/2014/main" id="{1CDF0661-9E46-4408-BF92-4B49BC7CD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70" name="AutoShape 532">
                <a:extLst>
                  <a:ext uri="{FF2B5EF4-FFF2-40B4-BE49-F238E27FC236}">
                    <a16:creationId xmlns:a16="http://schemas.microsoft.com/office/drawing/2014/main" id="{20AF44C2-7014-4A07-96EF-ADC71CE26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1" name="Rectangle 533">
                <a:extLst>
                  <a:ext uri="{FF2B5EF4-FFF2-40B4-BE49-F238E27FC236}">
                    <a16:creationId xmlns:a16="http://schemas.microsoft.com/office/drawing/2014/main" id="{90A9CD52-0D79-4E7B-BD1C-218BA46CC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2" name="Rectangle 534">
                <a:extLst>
                  <a:ext uri="{FF2B5EF4-FFF2-40B4-BE49-F238E27FC236}">
                    <a16:creationId xmlns:a16="http://schemas.microsoft.com/office/drawing/2014/main" id="{BDFFDEF9-BC27-4838-B864-5F1664A88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3" name="AutoShape 535">
                <a:extLst>
                  <a:ext uri="{FF2B5EF4-FFF2-40B4-BE49-F238E27FC236}">
                    <a16:creationId xmlns:a16="http://schemas.microsoft.com/office/drawing/2014/main" id="{2D843165-6E1F-4E68-B693-500A57AF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4" name="Line 536">
                <a:extLst>
                  <a:ext uri="{FF2B5EF4-FFF2-40B4-BE49-F238E27FC236}">
                    <a16:creationId xmlns:a16="http://schemas.microsoft.com/office/drawing/2014/main" id="{F5F7886E-90A7-4132-8BDD-47982AADB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75" name="Line 537">
                <a:extLst>
                  <a:ext uri="{FF2B5EF4-FFF2-40B4-BE49-F238E27FC236}">
                    <a16:creationId xmlns:a16="http://schemas.microsoft.com/office/drawing/2014/main" id="{68756896-5986-4F77-8500-F18133E98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76" name="Rectangle 538">
                <a:extLst>
                  <a:ext uri="{FF2B5EF4-FFF2-40B4-BE49-F238E27FC236}">
                    <a16:creationId xmlns:a16="http://schemas.microsoft.com/office/drawing/2014/main" id="{1426E769-D4D8-4B9B-BDC0-05AC57E63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7" name="Rectangle 539">
                <a:extLst>
                  <a:ext uri="{FF2B5EF4-FFF2-40B4-BE49-F238E27FC236}">
                    <a16:creationId xmlns:a16="http://schemas.microsoft.com/office/drawing/2014/main" id="{0E4403B3-1CA1-48FB-9898-4AAF49A18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aphicFrame>
          <p:nvGraphicFramePr>
            <p:cNvPr id="6351" name="Object 540">
              <a:extLst>
                <a:ext uri="{FF2B5EF4-FFF2-40B4-BE49-F238E27FC236}">
                  <a16:creationId xmlns:a16="http://schemas.microsoft.com/office/drawing/2014/main" id="{DA4920B2-E1CC-4AF3-93CB-8ED85807D3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307263" imgH="1084139" progId="MS_ClipArt_Gallery.2">
                    <p:embed/>
                  </p:oleObj>
                </mc:Choice>
                <mc:Fallback>
                  <p:oleObj name="Clip" r:id="rId12" imgW="1307263" imgH="1084139" progId="MS_ClipArt_Gallery.2">
                    <p:embed/>
                    <p:pic>
                      <p:nvPicPr>
                        <p:cNvPr id="6351" name="Object 540">
                          <a:extLst>
                            <a:ext uri="{FF2B5EF4-FFF2-40B4-BE49-F238E27FC236}">
                              <a16:creationId xmlns:a16="http://schemas.microsoft.com/office/drawing/2014/main" id="{DA4920B2-E1CC-4AF3-93CB-8ED85807D3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2" name="Object 541">
              <a:extLst>
                <a:ext uri="{FF2B5EF4-FFF2-40B4-BE49-F238E27FC236}">
                  <a16:creationId xmlns:a16="http://schemas.microsoft.com/office/drawing/2014/main" id="{556CBEFF-4737-45B5-A444-E178C26312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1307263" imgH="1084139" progId="MS_ClipArt_Gallery.2">
                    <p:embed/>
                  </p:oleObj>
                </mc:Choice>
                <mc:Fallback>
                  <p:oleObj name="Clip" r:id="rId13" imgW="1307263" imgH="1084139" progId="MS_ClipArt_Gallery.2">
                    <p:embed/>
                    <p:pic>
                      <p:nvPicPr>
                        <p:cNvPr id="6352" name="Object 541">
                          <a:extLst>
                            <a:ext uri="{FF2B5EF4-FFF2-40B4-BE49-F238E27FC236}">
                              <a16:creationId xmlns:a16="http://schemas.microsoft.com/office/drawing/2014/main" id="{556CBEFF-4737-45B5-A444-E178C26312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3" name="Object 542">
              <a:extLst>
                <a:ext uri="{FF2B5EF4-FFF2-40B4-BE49-F238E27FC236}">
                  <a16:creationId xmlns:a16="http://schemas.microsoft.com/office/drawing/2014/main" id="{3AED0349-E898-4BDD-9AFB-1D4DA6A62D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307263" imgH="1084139" progId="MS_ClipArt_Gallery.2">
                    <p:embed/>
                  </p:oleObj>
                </mc:Choice>
                <mc:Fallback>
                  <p:oleObj name="Clip" r:id="rId14" imgW="1307263" imgH="1084139" progId="MS_ClipArt_Gallery.2">
                    <p:embed/>
                    <p:pic>
                      <p:nvPicPr>
                        <p:cNvPr id="6353" name="Object 542">
                          <a:extLst>
                            <a:ext uri="{FF2B5EF4-FFF2-40B4-BE49-F238E27FC236}">
                              <a16:creationId xmlns:a16="http://schemas.microsoft.com/office/drawing/2014/main" id="{3AED0349-E898-4BDD-9AFB-1D4DA6A62D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4" name="Object 543">
              <a:extLst>
                <a:ext uri="{FF2B5EF4-FFF2-40B4-BE49-F238E27FC236}">
                  <a16:creationId xmlns:a16="http://schemas.microsoft.com/office/drawing/2014/main" id="{4AF37073-6A1E-4963-A689-8D2031E042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307263" imgH="1084139" progId="MS_ClipArt_Gallery.2">
                    <p:embed/>
                  </p:oleObj>
                </mc:Choice>
                <mc:Fallback>
                  <p:oleObj name="Clip" r:id="rId15" imgW="1307263" imgH="1084139" progId="MS_ClipArt_Gallery.2">
                    <p:embed/>
                    <p:pic>
                      <p:nvPicPr>
                        <p:cNvPr id="6354" name="Object 543">
                          <a:extLst>
                            <a:ext uri="{FF2B5EF4-FFF2-40B4-BE49-F238E27FC236}">
                              <a16:creationId xmlns:a16="http://schemas.microsoft.com/office/drawing/2014/main" id="{4AF37073-6A1E-4963-A689-8D2031E042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5" name="Group 544">
              <a:extLst>
                <a:ext uri="{FF2B5EF4-FFF2-40B4-BE49-F238E27FC236}">
                  <a16:creationId xmlns:a16="http://schemas.microsoft.com/office/drawing/2014/main" id="{F09418FF-BF39-47E1-844D-117238820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368" name="Object 545">
                <a:extLst>
                  <a:ext uri="{FF2B5EF4-FFF2-40B4-BE49-F238E27FC236}">
                    <a16:creationId xmlns:a16="http://schemas.microsoft.com/office/drawing/2014/main" id="{532447C2-70D9-4B1F-BBC0-8EDBDD47FAE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6" imgW="826829" imgH="840406" progId="MS_ClipArt_Gallery.2">
                      <p:embed/>
                    </p:oleObj>
                  </mc:Choice>
                  <mc:Fallback>
                    <p:oleObj name="Clip" r:id="rId16" imgW="826829" imgH="840406" progId="MS_ClipArt_Gallery.2">
                      <p:embed/>
                      <p:pic>
                        <p:nvPicPr>
                          <p:cNvPr id="6368" name="Object 545">
                            <a:extLst>
                              <a:ext uri="{FF2B5EF4-FFF2-40B4-BE49-F238E27FC236}">
                                <a16:creationId xmlns:a16="http://schemas.microsoft.com/office/drawing/2014/main" id="{532447C2-70D9-4B1F-BBC0-8EDBDD47FA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69" name="Object 546">
                <a:extLst>
                  <a:ext uri="{FF2B5EF4-FFF2-40B4-BE49-F238E27FC236}">
                    <a16:creationId xmlns:a16="http://schemas.microsoft.com/office/drawing/2014/main" id="{0E454A54-AA00-4543-99A4-2219E2D09F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1268295" imgH="1199426" progId="MS_ClipArt_Gallery.2">
                      <p:embed/>
                    </p:oleObj>
                  </mc:Choice>
                  <mc:Fallback>
                    <p:oleObj name="Clip" r:id="rId17" imgW="1268295" imgH="1199426" progId="MS_ClipArt_Gallery.2">
                      <p:embed/>
                      <p:pic>
                        <p:nvPicPr>
                          <p:cNvPr id="6369" name="Object 546">
                            <a:extLst>
                              <a:ext uri="{FF2B5EF4-FFF2-40B4-BE49-F238E27FC236}">
                                <a16:creationId xmlns:a16="http://schemas.microsoft.com/office/drawing/2014/main" id="{0E454A54-AA00-4543-99A4-2219E2D09F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6" name="Group 547">
              <a:extLst>
                <a:ext uri="{FF2B5EF4-FFF2-40B4-BE49-F238E27FC236}">
                  <a16:creationId xmlns:a16="http://schemas.microsoft.com/office/drawing/2014/main" id="{1A075EE5-A74E-4255-918B-7141C78A4C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366" name="Object 548">
                <a:extLst>
                  <a:ext uri="{FF2B5EF4-FFF2-40B4-BE49-F238E27FC236}">
                    <a16:creationId xmlns:a16="http://schemas.microsoft.com/office/drawing/2014/main" id="{85750596-2143-4FAC-B192-5C2DED0C34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826829" imgH="840406" progId="MS_ClipArt_Gallery.2">
                      <p:embed/>
                    </p:oleObj>
                  </mc:Choice>
                  <mc:Fallback>
                    <p:oleObj name="Clip" r:id="rId18" imgW="826829" imgH="840406" progId="MS_ClipArt_Gallery.2">
                      <p:embed/>
                      <p:pic>
                        <p:nvPicPr>
                          <p:cNvPr id="6366" name="Object 548">
                            <a:extLst>
                              <a:ext uri="{FF2B5EF4-FFF2-40B4-BE49-F238E27FC236}">
                                <a16:creationId xmlns:a16="http://schemas.microsoft.com/office/drawing/2014/main" id="{85750596-2143-4FAC-B192-5C2DED0C34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67" name="Object 549">
                <a:extLst>
                  <a:ext uri="{FF2B5EF4-FFF2-40B4-BE49-F238E27FC236}">
                    <a16:creationId xmlns:a16="http://schemas.microsoft.com/office/drawing/2014/main" id="{1F8DE680-F4FF-424A-A5E1-52E0363933B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268295" imgH="1199426" progId="MS_ClipArt_Gallery.2">
                      <p:embed/>
                    </p:oleObj>
                  </mc:Choice>
                  <mc:Fallback>
                    <p:oleObj name="Clip" r:id="rId19" imgW="1268295" imgH="1199426" progId="MS_ClipArt_Gallery.2">
                      <p:embed/>
                      <p:pic>
                        <p:nvPicPr>
                          <p:cNvPr id="6367" name="Object 549">
                            <a:extLst>
                              <a:ext uri="{FF2B5EF4-FFF2-40B4-BE49-F238E27FC236}">
                                <a16:creationId xmlns:a16="http://schemas.microsoft.com/office/drawing/2014/main" id="{1F8DE680-F4FF-424A-A5E1-52E0363933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7" name="Group 550">
              <a:extLst>
                <a:ext uri="{FF2B5EF4-FFF2-40B4-BE49-F238E27FC236}">
                  <a16:creationId xmlns:a16="http://schemas.microsoft.com/office/drawing/2014/main" id="{43F685A1-6409-4460-9B00-6F3BDD33A4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8" name="AutoShape 551">
                <a:extLst>
                  <a:ext uri="{FF2B5EF4-FFF2-40B4-BE49-F238E27FC236}">
                    <a16:creationId xmlns:a16="http://schemas.microsoft.com/office/drawing/2014/main" id="{50320187-5F01-415B-AAEA-A134EFD15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59" name="Rectangle 552">
                <a:extLst>
                  <a:ext uri="{FF2B5EF4-FFF2-40B4-BE49-F238E27FC236}">
                    <a16:creationId xmlns:a16="http://schemas.microsoft.com/office/drawing/2014/main" id="{E058B42D-6AD2-4E9C-A604-F0E65B57C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0" name="Rectangle 553">
                <a:extLst>
                  <a:ext uri="{FF2B5EF4-FFF2-40B4-BE49-F238E27FC236}">
                    <a16:creationId xmlns:a16="http://schemas.microsoft.com/office/drawing/2014/main" id="{CF8E8290-9755-49F4-AB25-ACAA0AB2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1" name="AutoShape 554">
                <a:extLst>
                  <a:ext uri="{FF2B5EF4-FFF2-40B4-BE49-F238E27FC236}">
                    <a16:creationId xmlns:a16="http://schemas.microsoft.com/office/drawing/2014/main" id="{B4A11185-595B-4D36-B0B6-AD1D89D84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2" name="Line 555">
                <a:extLst>
                  <a:ext uri="{FF2B5EF4-FFF2-40B4-BE49-F238E27FC236}">
                    <a16:creationId xmlns:a16="http://schemas.microsoft.com/office/drawing/2014/main" id="{BFA57F5D-70E1-488E-A740-1365873C3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63" name="Line 556">
                <a:extLst>
                  <a:ext uri="{FF2B5EF4-FFF2-40B4-BE49-F238E27FC236}">
                    <a16:creationId xmlns:a16="http://schemas.microsoft.com/office/drawing/2014/main" id="{058411FF-8658-48C2-BFD8-3C7B61CCF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64" name="Rectangle 557">
                <a:extLst>
                  <a:ext uri="{FF2B5EF4-FFF2-40B4-BE49-F238E27FC236}">
                    <a16:creationId xmlns:a16="http://schemas.microsoft.com/office/drawing/2014/main" id="{30B3DDD6-5162-4E23-A6E4-B1BCA30F1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5" name="Rectangle 558">
                <a:extLst>
                  <a:ext uri="{FF2B5EF4-FFF2-40B4-BE49-F238E27FC236}">
                    <a16:creationId xmlns:a16="http://schemas.microsoft.com/office/drawing/2014/main" id="{B34EEB28-C7B6-40C9-8200-F49C602C8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6243" name="Line 559">
            <a:extLst>
              <a:ext uri="{FF2B5EF4-FFF2-40B4-BE49-F238E27FC236}">
                <a16:creationId xmlns:a16="http://schemas.microsoft.com/office/drawing/2014/main" id="{027F5EFF-713F-4802-B748-E6E32FCE5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9040" y="3683100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4" name="Line 560">
            <a:extLst>
              <a:ext uri="{FF2B5EF4-FFF2-40B4-BE49-F238E27FC236}">
                <a16:creationId xmlns:a16="http://schemas.microsoft.com/office/drawing/2014/main" id="{24880229-98EB-4880-8FB6-E23AEA264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6027" y="2665511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5" name="Line 561">
            <a:extLst>
              <a:ext uri="{FF2B5EF4-FFF2-40B4-BE49-F238E27FC236}">
                <a16:creationId xmlns:a16="http://schemas.microsoft.com/office/drawing/2014/main" id="{63E37F72-DD1A-4756-B2D3-44A284063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2988" y="283854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6" name="Line 562">
            <a:extLst>
              <a:ext uri="{FF2B5EF4-FFF2-40B4-BE49-F238E27FC236}">
                <a16:creationId xmlns:a16="http://schemas.microsoft.com/office/drawing/2014/main" id="{C03769A4-DACD-4D1B-9237-0BD27B15E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4440" y="2735363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7" name="Line 563">
            <a:extLst>
              <a:ext uri="{FF2B5EF4-FFF2-40B4-BE49-F238E27FC236}">
                <a16:creationId xmlns:a16="http://schemas.microsoft.com/office/drawing/2014/main" id="{C3D5BB0F-20DA-4220-9812-20B45112E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563" y="273377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8" name="Line 564">
            <a:extLst>
              <a:ext uri="{FF2B5EF4-FFF2-40B4-BE49-F238E27FC236}">
                <a16:creationId xmlns:a16="http://schemas.microsoft.com/office/drawing/2014/main" id="{C119B980-6131-40CC-B9F8-461BF6BA3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3040161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9" name="Line 565">
            <a:extLst>
              <a:ext uri="{FF2B5EF4-FFF2-40B4-BE49-F238E27FC236}">
                <a16:creationId xmlns:a16="http://schemas.microsoft.com/office/drawing/2014/main" id="{B5437EB7-39EE-4AE2-A01C-64578B7F5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5" y="3906938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0" name="Line 566">
            <a:extLst>
              <a:ext uri="{FF2B5EF4-FFF2-40B4-BE49-F238E27FC236}">
                <a16:creationId xmlns:a16="http://schemas.microsoft.com/office/drawing/2014/main" id="{81CB0DB7-66B4-4810-9078-BBEBFFDFD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67827" y="2433738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1" name="Line 567">
            <a:extLst>
              <a:ext uri="{FF2B5EF4-FFF2-40B4-BE49-F238E27FC236}">
                <a16:creationId xmlns:a16="http://schemas.microsoft.com/office/drawing/2014/main" id="{0AA2410B-221C-4A58-A617-A1BEA7EF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7525" y="3030636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2" name="Line 568">
            <a:extLst>
              <a:ext uri="{FF2B5EF4-FFF2-40B4-BE49-F238E27FC236}">
                <a16:creationId xmlns:a16="http://schemas.microsoft.com/office/drawing/2014/main" id="{4A55C6B4-92EE-47DA-9CBB-F73B872E07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3452" y="310683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3" name="Line 569">
            <a:extLst>
              <a:ext uri="{FF2B5EF4-FFF2-40B4-BE49-F238E27FC236}">
                <a16:creationId xmlns:a16="http://schemas.microsoft.com/office/drawing/2014/main" id="{F5FBEE51-E577-4E84-AC5A-BFEBAF67B1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2" y="3106838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54" name="Group 570">
            <a:extLst>
              <a:ext uri="{FF2B5EF4-FFF2-40B4-BE49-F238E27FC236}">
                <a16:creationId xmlns:a16="http://schemas.microsoft.com/office/drawing/2014/main" id="{A99A72AD-8AD4-4A43-ACEE-16421495D4E9}"/>
              </a:ext>
            </a:extLst>
          </p:cNvPr>
          <p:cNvGrpSpPr>
            <a:grpSpLocks/>
          </p:cNvGrpSpPr>
          <p:nvPr/>
        </p:nvGrpSpPr>
        <p:grpSpPr bwMode="auto">
          <a:xfrm>
            <a:off x="8196263" y="4724498"/>
            <a:ext cx="501650" cy="234950"/>
            <a:chOff x="4701" y="2996"/>
            <a:chExt cx="316" cy="148"/>
          </a:xfrm>
        </p:grpSpPr>
        <p:sp>
          <p:nvSpPr>
            <p:cNvPr id="6332" name="Oval 571">
              <a:extLst>
                <a:ext uri="{FF2B5EF4-FFF2-40B4-BE49-F238E27FC236}">
                  <a16:creationId xmlns:a16="http://schemas.microsoft.com/office/drawing/2014/main" id="{9FA81D16-290A-4ED0-AD7E-096622603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33" name="Line 572">
              <a:extLst>
                <a:ext uri="{FF2B5EF4-FFF2-40B4-BE49-F238E27FC236}">
                  <a16:creationId xmlns:a16="http://schemas.microsoft.com/office/drawing/2014/main" id="{B5FC6037-FD5A-4243-8BE1-59DEC450E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34" name="Line 573">
              <a:extLst>
                <a:ext uri="{FF2B5EF4-FFF2-40B4-BE49-F238E27FC236}">
                  <a16:creationId xmlns:a16="http://schemas.microsoft.com/office/drawing/2014/main" id="{4C632146-97D2-47F0-871D-E2BBF7430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35" name="Rectangle 574">
              <a:extLst>
                <a:ext uri="{FF2B5EF4-FFF2-40B4-BE49-F238E27FC236}">
                  <a16:creationId xmlns:a16="http://schemas.microsoft.com/office/drawing/2014/main" id="{7B96E8F8-A21B-4798-B252-C7D6085F6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36" name="Oval 575">
              <a:extLst>
                <a:ext uri="{FF2B5EF4-FFF2-40B4-BE49-F238E27FC236}">
                  <a16:creationId xmlns:a16="http://schemas.microsoft.com/office/drawing/2014/main" id="{DC7F23AE-6B56-47F7-807F-913DEA155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37" name="Group 576">
              <a:extLst>
                <a:ext uri="{FF2B5EF4-FFF2-40B4-BE49-F238E27FC236}">
                  <a16:creationId xmlns:a16="http://schemas.microsoft.com/office/drawing/2014/main" id="{FB7E1EC2-59A5-4555-976C-35B48DBE1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2" name="Line 577">
                <a:extLst>
                  <a:ext uri="{FF2B5EF4-FFF2-40B4-BE49-F238E27FC236}">
                    <a16:creationId xmlns:a16="http://schemas.microsoft.com/office/drawing/2014/main" id="{014C16DA-CFC3-4B08-BD9E-9E9BD3C26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3" name="Line 578">
                <a:extLst>
                  <a:ext uri="{FF2B5EF4-FFF2-40B4-BE49-F238E27FC236}">
                    <a16:creationId xmlns:a16="http://schemas.microsoft.com/office/drawing/2014/main" id="{1442BEC1-C7D6-44A8-BC45-A51545D4B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4" name="Line 579">
                <a:extLst>
                  <a:ext uri="{FF2B5EF4-FFF2-40B4-BE49-F238E27FC236}">
                    <a16:creationId xmlns:a16="http://schemas.microsoft.com/office/drawing/2014/main" id="{36D7F4E6-DDE4-46CA-BFA8-45A9F4E61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38" name="Group 580">
              <a:extLst>
                <a:ext uri="{FF2B5EF4-FFF2-40B4-BE49-F238E27FC236}">
                  <a16:creationId xmlns:a16="http://schemas.microsoft.com/office/drawing/2014/main" id="{027A7A29-8029-482E-8A27-AE0101247B5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39" name="Line 581">
                <a:extLst>
                  <a:ext uri="{FF2B5EF4-FFF2-40B4-BE49-F238E27FC236}">
                    <a16:creationId xmlns:a16="http://schemas.microsoft.com/office/drawing/2014/main" id="{98D1FC24-E1C3-4ED7-B3F1-44B23A307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0" name="Line 582">
                <a:extLst>
                  <a:ext uri="{FF2B5EF4-FFF2-40B4-BE49-F238E27FC236}">
                    <a16:creationId xmlns:a16="http://schemas.microsoft.com/office/drawing/2014/main" id="{42390A20-10DF-42C3-B015-7A606F537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1" name="Line 583">
                <a:extLst>
                  <a:ext uri="{FF2B5EF4-FFF2-40B4-BE49-F238E27FC236}">
                    <a16:creationId xmlns:a16="http://schemas.microsoft.com/office/drawing/2014/main" id="{EA16EF3D-BD3D-4E4C-BB84-2398B2D4A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55" name="Group 584">
            <a:extLst>
              <a:ext uri="{FF2B5EF4-FFF2-40B4-BE49-F238E27FC236}">
                <a16:creationId xmlns:a16="http://schemas.microsoft.com/office/drawing/2014/main" id="{B9CD826A-846E-4664-8FB6-6CCAE7FCECCE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5026123"/>
            <a:ext cx="501650" cy="234950"/>
            <a:chOff x="4701" y="2996"/>
            <a:chExt cx="316" cy="148"/>
          </a:xfrm>
        </p:grpSpPr>
        <p:sp>
          <p:nvSpPr>
            <p:cNvPr id="6319" name="Oval 585">
              <a:extLst>
                <a:ext uri="{FF2B5EF4-FFF2-40B4-BE49-F238E27FC236}">
                  <a16:creationId xmlns:a16="http://schemas.microsoft.com/office/drawing/2014/main" id="{4AF04063-0858-4278-94EB-2F151CFA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20" name="Line 586">
              <a:extLst>
                <a:ext uri="{FF2B5EF4-FFF2-40B4-BE49-F238E27FC236}">
                  <a16:creationId xmlns:a16="http://schemas.microsoft.com/office/drawing/2014/main" id="{2C4565EA-9CB0-4C8E-A9EA-1ABE8C129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21" name="Line 587">
              <a:extLst>
                <a:ext uri="{FF2B5EF4-FFF2-40B4-BE49-F238E27FC236}">
                  <a16:creationId xmlns:a16="http://schemas.microsoft.com/office/drawing/2014/main" id="{2E65A408-4DB7-4981-BA41-F1189962D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22" name="Rectangle 588">
              <a:extLst>
                <a:ext uri="{FF2B5EF4-FFF2-40B4-BE49-F238E27FC236}">
                  <a16:creationId xmlns:a16="http://schemas.microsoft.com/office/drawing/2014/main" id="{0F2B2BC7-5226-4D0A-8A26-CEA345D9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23" name="Oval 589">
              <a:extLst>
                <a:ext uri="{FF2B5EF4-FFF2-40B4-BE49-F238E27FC236}">
                  <a16:creationId xmlns:a16="http://schemas.microsoft.com/office/drawing/2014/main" id="{CC02725C-CF27-40C7-B315-338846866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24" name="Group 590">
              <a:extLst>
                <a:ext uri="{FF2B5EF4-FFF2-40B4-BE49-F238E27FC236}">
                  <a16:creationId xmlns:a16="http://schemas.microsoft.com/office/drawing/2014/main" id="{89C1547F-13F4-41B2-A35B-78EC9ADC3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29" name="Line 591">
                <a:extLst>
                  <a:ext uri="{FF2B5EF4-FFF2-40B4-BE49-F238E27FC236}">
                    <a16:creationId xmlns:a16="http://schemas.microsoft.com/office/drawing/2014/main" id="{48BA7FB2-3805-4B5A-A131-C0E0E9DF6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30" name="Line 592">
                <a:extLst>
                  <a:ext uri="{FF2B5EF4-FFF2-40B4-BE49-F238E27FC236}">
                    <a16:creationId xmlns:a16="http://schemas.microsoft.com/office/drawing/2014/main" id="{51318BBE-0D39-4DA0-B4C2-F560F2059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31" name="Line 593">
                <a:extLst>
                  <a:ext uri="{FF2B5EF4-FFF2-40B4-BE49-F238E27FC236}">
                    <a16:creationId xmlns:a16="http://schemas.microsoft.com/office/drawing/2014/main" id="{C9501880-91E2-48E1-AD84-AA571325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25" name="Group 594">
              <a:extLst>
                <a:ext uri="{FF2B5EF4-FFF2-40B4-BE49-F238E27FC236}">
                  <a16:creationId xmlns:a16="http://schemas.microsoft.com/office/drawing/2014/main" id="{7FCD0EC2-8C8A-4673-9915-0326786DEA8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6" name="Line 595">
                <a:extLst>
                  <a:ext uri="{FF2B5EF4-FFF2-40B4-BE49-F238E27FC236}">
                    <a16:creationId xmlns:a16="http://schemas.microsoft.com/office/drawing/2014/main" id="{ABC2392B-51A6-45CF-B5FD-8F56306A2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27" name="Line 596">
                <a:extLst>
                  <a:ext uri="{FF2B5EF4-FFF2-40B4-BE49-F238E27FC236}">
                    <a16:creationId xmlns:a16="http://schemas.microsoft.com/office/drawing/2014/main" id="{5CE586A3-B2FD-4D8C-B3B1-C5B9AE53B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28" name="Line 597">
                <a:extLst>
                  <a:ext uri="{FF2B5EF4-FFF2-40B4-BE49-F238E27FC236}">
                    <a16:creationId xmlns:a16="http://schemas.microsoft.com/office/drawing/2014/main" id="{34D5FC1A-E15E-4964-A864-488EE9E48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56" name="Group 598">
            <a:extLst>
              <a:ext uri="{FF2B5EF4-FFF2-40B4-BE49-F238E27FC236}">
                <a16:creationId xmlns:a16="http://schemas.microsoft.com/office/drawing/2014/main" id="{BAD56FDB-3B9C-4194-B01A-E3B9F9A1B26D}"/>
              </a:ext>
            </a:extLst>
          </p:cNvPr>
          <p:cNvGrpSpPr>
            <a:grpSpLocks/>
          </p:cNvGrpSpPr>
          <p:nvPr/>
        </p:nvGrpSpPr>
        <p:grpSpPr bwMode="auto">
          <a:xfrm>
            <a:off x="8361363" y="5211861"/>
            <a:ext cx="290512" cy="404812"/>
            <a:chOff x="4290" y="3130"/>
            <a:chExt cx="183" cy="255"/>
          </a:xfrm>
        </p:grpSpPr>
        <p:pic>
          <p:nvPicPr>
            <p:cNvPr id="6301" name="Picture 599" descr="31u_bnrz[1]">
              <a:extLst>
                <a:ext uri="{FF2B5EF4-FFF2-40B4-BE49-F238E27FC236}">
                  <a16:creationId xmlns:a16="http://schemas.microsoft.com/office/drawing/2014/main" id="{A15B6297-5507-4716-A8D3-F4AF367A5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2" name="Freeform 600">
              <a:extLst>
                <a:ext uri="{FF2B5EF4-FFF2-40B4-BE49-F238E27FC236}">
                  <a16:creationId xmlns:a16="http://schemas.microsoft.com/office/drawing/2014/main" id="{6A4590B5-49F4-448D-8057-10615CE6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3" name="Freeform 601">
              <a:extLst>
                <a:ext uri="{FF2B5EF4-FFF2-40B4-BE49-F238E27FC236}">
                  <a16:creationId xmlns:a16="http://schemas.microsoft.com/office/drawing/2014/main" id="{5A62BEC6-D37B-4EB5-ABDE-4A7766E4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4" name="Freeform 602">
              <a:extLst>
                <a:ext uri="{FF2B5EF4-FFF2-40B4-BE49-F238E27FC236}">
                  <a16:creationId xmlns:a16="http://schemas.microsoft.com/office/drawing/2014/main" id="{5B32B909-1D91-4EBB-B52A-110389143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5" name="Freeform 603">
              <a:extLst>
                <a:ext uri="{FF2B5EF4-FFF2-40B4-BE49-F238E27FC236}">
                  <a16:creationId xmlns:a16="http://schemas.microsoft.com/office/drawing/2014/main" id="{80FD8357-D482-435B-BEE0-50DB90AC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6" name="Freeform 604">
              <a:extLst>
                <a:ext uri="{FF2B5EF4-FFF2-40B4-BE49-F238E27FC236}">
                  <a16:creationId xmlns:a16="http://schemas.microsoft.com/office/drawing/2014/main" id="{0957B2B5-BE87-426A-A16F-1C32F54B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7" name="Freeform 605">
              <a:extLst>
                <a:ext uri="{FF2B5EF4-FFF2-40B4-BE49-F238E27FC236}">
                  <a16:creationId xmlns:a16="http://schemas.microsoft.com/office/drawing/2014/main" id="{34AAA647-5C56-46A9-A676-7ABFB330C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8" name="Freeform 606">
              <a:extLst>
                <a:ext uri="{FF2B5EF4-FFF2-40B4-BE49-F238E27FC236}">
                  <a16:creationId xmlns:a16="http://schemas.microsoft.com/office/drawing/2014/main" id="{4A5ABBF6-D90D-4D12-96A2-E6FA3106D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9" name="Freeform 607">
              <a:extLst>
                <a:ext uri="{FF2B5EF4-FFF2-40B4-BE49-F238E27FC236}">
                  <a16:creationId xmlns:a16="http://schemas.microsoft.com/office/drawing/2014/main" id="{68C3DB12-522C-4281-A12B-B13DC560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0" name="Freeform 608">
              <a:extLst>
                <a:ext uri="{FF2B5EF4-FFF2-40B4-BE49-F238E27FC236}">
                  <a16:creationId xmlns:a16="http://schemas.microsoft.com/office/drawing/2014/main" id="{E4DFD45E-009D-4CB4-B490-E1960A44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1" name="Freeform 609">
              <a:extLst>
                <a:ext uri="{FF2B5EF4-FFF2-40B4-BE49-F238E27FC236}">
                  <a16:creationId xmlns:a16="http://schemas.microsoft.com/office/drawing/2014/main" id="{4F872AF9-15A0-4732-B1CA-6B880FC47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2" name="Freeform 610">
              <a:extLst>
                <a:ext uri="{FF2B5EF4-FFF2-40B4-BE49-F238E27FC236}">
                  <a16:creationId xmlns:a16="http://schemas.microsoft.com/office/drawing/2014/main" id="{29C993E7-6DF0-42EB-B48B-75E9E92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3" name="Freeform 611">
              <a:extLst>
                <a:ext uri="{FF2B5EF4-FFF2-40B4-BE49-F238E27FC236}">
                  <a16:creationId xmlns:a16="http://schemas.microsoft.com/office/drawing/2014/main" id="{8D386356-45F1-4BDB-863D-0B7179FE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4" name="Freeform 612">
              <a:extLst>
                <a:ext uri="{FF2B5EF4-FFF2-40B4-BE49-F238E27FC236}">
                  <a16:creationId xmlns:a16="http://schemas.microsoft.com/office/drawing/2014/main" id="{BCBA583C-2A72-4309-8C08-D884E430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5" name="Freeform 613">
              <a:extLst>
                <a:ext uri="{FF2B5EF4-FFF2-40B4-BE49-F238E27FC236}">
                  <a16:creationId xmlns:a16="http://schemas.microsoft.com/office/drawing/2014/main" id="{EBC2598E-66AD-4F94-9289-05C00EC9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6" name="Freeform 614">
              <a:extLst>
                <a:ext uri="{FF2B5EF4-FFF2-40B4-BE49-F238E27FC236}">
                  <a16:creationId xmlns:a16="http://schemas.microsoft.com/office/drawing/2014/main" id="{AF967EE3-13CC-48A4-85E9-921EEFB7B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7" name="Freeform 615">
              <a:extLst>
                <a:ext uri="{FF2B5EF4-FFF2-40B4-BE49-F238E27FC236}">
                  <a16:creationId xmlns:a16="http://schemas.microsoft.com/office/drawing/2014/main" id="{9869EF3E-15D2-41DE-8454-CA3AF7A3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8" name="Freeform 616">
              <a:extLst>
                <a:ext uri="{FF2B5EF4-FFF2-40B4-BE49-F238E27FC236}">
                  <a16:creationId xmlns:a16="http://schemas.microsoft.com/office/drawing/2014/main" id="{755471D4-CAB3-4D20-AA9D-838BAE1BC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57" name="Group 617">
            <a:extLst>
              <a:ext uri="{FF2B5EF4-FFF2-40B4-BE49-F238E27FC236}">
                <a16:creationId xmlns:a16="http://schemas.microsoft.com/office/drawing/2014/main" id="{D27592FC-4648-494E-8B75-757DDDC3D1CE}"/>
              </a:ext>
            </a:extLst>
          </p:cNvPr>
          <p:cNvGrpSpPr>
            <a:grpSpLocks/>
          </p:cNvGrpSpPr>
          <p:nvPr/>
        </p:nvGrpSpPr>
        <p:grpSpPr bwMode="auto">
          <a:xfrm>
            <a:off x="6918327" y="3673575"/>
            <a:ext cx="290513" cy="404813"/>
            <a:chOff x="4290" y="3130"/>
            <a:chExt cx="183" cy="255"/>
          </a:xfrm>
        </p:grpSpPr>
        <p:pic>
          <p:nvPicPr>
            <p:cNvPr id="6283" name="Picture 618" descr="31u_bnrz[1]">
              <a:extLst>
                <a:ext uri="{FF2B5EF4-FFF2-40B4-BE49-F238E27FC236}">
                  <a16:creationId xmlns:a16="http://schemas.microsoft.com/office/drawing/2014/main" id="{4A8D9665-B48E-48AC-9C4D-93C150055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4" name="Freeform 619">
              <a:extLst>
                <a:ext uri="{FF2B5EF4-FFF2-40B4-BE49-F238E27FC236}">
                  <a16:creationId xmlns:a16="http://schemas.microsoft.com/office/drawing/2014/main" id="{71E4D0BA-2B98-4484-99E0-89599ECAB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5" name="Freeform 620">
              <a:extLst>
                <a:ext uri="{FF2B5EF4-FFF2-40B4-BE49-F238E27FC236}">
                  <a16:creationId xmlns:a16="http://schemas.microsoft.com/office/drawing/2014/main" id="{A40A3338-A2D0-4428-9732-B3531B4B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6" name="Freeform 621">
              <a:extLst>
                <a:ext uri="{FF2B5EF4-FFF2-40B4-BE49-F238E27FC236}">
                  <a16:creationId xmlns:a16="http://schemas.microsoft.com/office/drawing/2014/main" id="{F2D57FBE-0D6D-4266-9E7A-4C909A6AF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7" name="Freeform 622">
              <a:extLst>
                <a:ext uri="{FF2B5EF4-FFF2-40B4-BE49-F238E27FC236}">
                  <a16:creationId xmlns:a16="http://schemas.microsoft.com/office/drawing/2014/main" id="{5A2DCBD5-4334-4233-9755-F75668DA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8" name="Freeform 623">
              <a:extLst>
                <a:ext uri="{FF2B5EF4-FFF2-40B4-BE49-F238E27FC236}">
                  <a16:creationId xmlns:a16="http://schemas.microsoft.com/office/drawing/2014/main" id="{DC13DF03-C307-4B69-BDB7-7C26B685F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9" name="Freeform 624">
              <a:extLst>
                <a:ext uri="{FF2B5EF4-FFF2-40B4-BE49-F238E27FC236}">
                  <a16:creationId xmlns:a16="http://schemas.microsoft.com/office/drawing/2014/main" id="{8FB4268B-0C32-4772-AD79-D76B7460D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0" name="Freeform 625">
              <a:extLst>
                <a:ext uri="{FF2B5EF4-FFF2-40B4-BE49-F238E27FC236}">
                  <a16:creationId xmlns:a16="http://schemas.microsoft.com/office/drawing/2014/main" id="{DC13847C-35B5-436F-9371-46F11258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1" name="Freeform 626">
              <a:extLst>
                <a:ext uri="{FF2B5EF4-FFF2-40B4-BE49-F238E27FC236}">
                  <a16:creationId xmlns:a16="http://schemas.microsoft.com/office/drawing/2014/main" id="{E8202DA2-B721-4232-BE5E-90769C992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2" name="Freeform 627">
              <a:extLst>
                <a:ext uri="{FF2B5EF4-FFF2-40B4-BE49-F238E27FC236}">
                  <a16:creationId xmlns:a16="http://schemas.microsoft.com/office/drawing/2014/main" id="{90E91127-98B7-4ADD-A8A3-D427EA42B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3" name="Freeform 628">
              <a:extLst>
                <a:ext uri="{FF2B5EF4-FFF2-40B4-BE49-F238E27FC236}">
                  <a16:creationId xmlns:a16="http://schemas.microsoft.com/office/drawing/2014/main" id="{824C7793-31A5-4713-BFB5-876DE933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4" name="Freeform 629">
              <a:extLst>
                <a:ext uri="{FF2B5EF4-FFF2-40B4-BE49-F238E27FC236}">
                  <a16:creationId xmlns:a16="http://schemas.microsoft.com/office/drawing/2014/main" id="{E8938876-63F5-4D33-95D0-676745164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5" name="Freeform 630">
              <a:extLst>
                <a:ext uri="{FF2B5EF4-FFF2-40B4-BE49-F238E27FC236}">
                  <a16:creationId xmlns:a16="http://schemas.microsoft.com/office/drawing/2014/main" id="{A5F3E60E-8C3E-4A37-979C-F1FC0602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6" name="Freeform 631">
              <a:extLst>
                <a:ext uri="{FF2B5EF4-FFF2-40B4-BE49-F238E27FC236}">
                  <a16:creationId xmlns:a16="http://schemas.microsoft.com/office/drawing/2014/main" id="{69466056-915E-47FB-9302-455F997C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7" name="Freeform 632">
              <a:extLst>
                <a:ext uri="{FF2B5EF4-FFF2-40B4-BE49-F238E27FC236}">
                  <a16:creationId xmlns:a16="http://schemas.microsoft.com/office/drawing/2014/main" id="{3C326BB9-FB52-4223-8AEA-263F06A2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8" name="Freeform 633">
              <a:extLst>
                <a:ext uri="{FF2B5EF4-FFF2-40B4-BE49-F238E27FC236}">
                  <a16:creationId xmlns:a16="http://schemas.microsoft.com/office/drawing/2014/main" id="{3CE9BBEA-53C7-43EA-9EC2-923F861C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9" name="Freeform 634">
              <a:extLst>
                <a:ext uri="{FF2B5EF4-FFF2-40B4-BE49-F238E27FC236}">
                  <a16:creationId xmlns:a16="http://schemas.microsoft.com/office/drawing/2014/main" id="{64BF8C50-11A3-40EB-8D73-43ABC564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0" name="Freeform 635">
              <a:extLst>
                <a:ext uri="{FF2B5EF4-FFF2-40B4-BE49-F238E27FC236}">
                  <a16:creationId xmlns:a16="http://schemas.microsoft.com/office/drawing/2014/main" id="{5D7F7B9B-0775-4531-BCE6-5FBA077D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76" name="Rectangle 227">
            <a:extLst>
              <a:ext uri="{FF2B5EF4-FFF2-40B4-BE49-F238E27FC236}">
                <a16:creationId xmlns:a16="http://schemas.microsoft.com/office/drawing/2014/main" id="{8DA0BEE5-B3DD-429B-85C3-3363CF67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90" y="1455838"/>
            <a:ext cx="676275" cy="776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7" name="Rectangle 228">
            <a:extLst>
              <a:ext uri="{FF2B5EF4-FFF2-40B4-BE49-F238E27FC236}">
                <a16:creationId xmlns:a16="http://schemas.microsoft.com/office/drawing/2014/main" id="{70F3A060-BBAE-45EE-87DA-885458864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3" y="1479650"/>
            <a:ext cx="690563" cy="800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8" name="Rectangle 229">
            <a:extLst>
              <a:ext uri="{FF2B5EF4-FFF2-40B4-BE49-F238E27FC236}">
                <a16:creationId xmlns:a16="http://schemas.microsoft.com/office/drawing/2014/main" id="{22AAA6D4-C75D-4569-970B-5024904D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5" y="1655863"/>
            <a:ext cx="676275" cy="171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9" name="Text Box 230">
            <a:extLst>
              <a:ext uri="{FF2B5EF4-FFF2-40B4-BE49-F238E27FC236}">
                <a16:creationId xmlns:a16="http://schemas.microsoft.com/office/drawing/2014/main" id="{AE40CDC3-9A4F-4937-A196-61DF16A9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5" y="1451075"/>
            <a:ext cx="814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Helvetica" pitchFamily="2" charset="0"/>
              </a:rPr>
              <a:t>transport</a:t>
            </a:r>
            <a:endParaRPr lang="en-US" altLang="en-US" sz="10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network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data link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physical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280" name="Line 231">
            <a:extLst>
              <a:ext uri="{FF2B5EF4-FFF2-40B4-BE49-F238E27FC236}">
                <a16:creationId xmlns:a16="http://schemas.microsoft.com/office/drawing/2014/main" id="{354DD5B5-D383-481B-AC4B-AEC92E0ED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653" y="1822550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81" name="Line 232">
            <a:extLst>
              <a:ext uri="{FF2B5EF4-FFF2-40B4-BE49-F238E27FC236}">
                <a16:creationId xmlns:a16="http://schemas.microsoft.com/office/drawing/2014/main" id="{A3D6C690-3301-43D8-9601-D6897F475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8" y="1960663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82" name="Line 233">
            <a:extLst>
              <a:ext uri="{FF2B5EF4-FFF2-40B4-BE49-F238E27FC236}">
                <a16:creationId xmlns:a16="http://schemas.microsoft.com/office/drawing/2014/main" id="{C21A63A6-8CFE-4AE9-ACC8-9CD86CF55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8" y="2098775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275" name="Freeform 647">
            <a:extLst>
              <a:ext uri="{FF2B5EF4-FFF2-40B4-BE49-F238E27FC236}">
                <a16:creationId xmlns:a16="http://schemas.microsoft.com/office/drawing/2014/main" id="{5A5288BC-ABB7-4F70-BDEF-90C72F4B6F9B}"/>
              </a:ext>
            </a:extLst>
          </p:cNvPr>
          <p:cNvSpPr>
            <a:spLocks/>
          </p:cNvSpPr>
          <p:nvPr/>
        </p:nvSpPr>
        <p:spPr bwMode="auto">
          <a:xfrm>
            <a:off x="6924677" y="1465363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35485" name="Group 669">
            <a:extLst>
              <a:ext uri="{FF2B5EF4-FFF2-40B4-BE49-F238E27FC236}">
                <a16:creationId xmlns:a16="http://schemas.microsoft.com/office/drawing/2014/main" id="{FBB20A97-E87E-45E1-ADB6-26728C0D75CE}"/>
              </a:ext>
            </a:extLst>
          </p:cNvPr>
          <p:cNvGrpSpPr>
            <a:grpSpLocks/>
          </p:cNvGrpSpPr>
          <p:nvPr/>
        </p:nvGrpSpPr>
        <p:grpSpPr bwMode="auto">
          <a:xfrm>
            <a:off x="9490077" y="4357786"/>
            <a:ext cx="1057275" cy="957262"/>
            <a:chOff x="-153" y="1680"/>
            <a:chExt cx="666" cy="603"/>
          </a:xfrm>
        </p:grpSpPr>
        <p:grpSp>
          <p:nvGrpSpPr>
            <p:cNvPr id="6265" name="Group 670">
              <a:extLst>
                <a:ext uri="{FF2B5EF4-FFF2-40B4-BE49-F238E27FC236}">
                  <a16:creationId xmlns:a16="http://schemas.microsoft.com/office/drawing/2014/main" id="{2CFC036E-633F-40AB-A6DF-D25947B8D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67" name="Rectangle 671">
                <a:extLst>
                  <a:ext uri="{FF2B5EF4-FFF2-40B4-BE49-F238E27FC236}">
                    <a16:creationId xmlns:a16="http://schemas.microsoft.com/office/drawing/2014/main" id="{8A7CAA75-1E54-4F5D-AA34-343246013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68" name="Rectangle 672">
                <a:extLst>
                  <a:ext uri="{FF2B5EF4-FFF2-40B4-BE49-F238E27FC236}">
                    <a16:creationId xmlns:a16="http://schemas.microsoft.com/office/drawing/2014/main" id="{E6EDA4CA-21E8-4C80-8539-F6DB453C8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69" name="Rectangle 673">
                <a:extLst>
                  <a:ext uri="{FF2B5EF4-FFF2-40B4-BE49-F238E27FC236}">
                    <a16:creationId xmlns:a16="http://schemas.microsoft.com/office/drawing/2014/main" id="{739438F5-09FE-498D-B556-9AAA1ACAC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70" name="Text Box 674">
                <a:extLst>
                  <a:ext uri="{FF2B5EF4-FFF2-40B4-BE49-F238E27FC236}">
                    <a16:creationId xmlns:a16="http://schemas.microsoft.com/office/drawing/2014/main" id="{5BA23635-D9C3-4FFB-A411-D70C9D9BC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application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  <a:endParaRPr lang="en-US" altLang="en-US" sz="1000">
                  <a:latin typeface="Helvetica" pitchFamily="2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network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data link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physical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71" name="Line 675">
                <a:extLst>
                  <a:ext uri="{FF2B5EF4-FFF2-40B4-BE49-F238E27FC236}">
                    <a16:creationId xmlns:a16="http://schemas.microsoft.com/office/drawing/2014/main" id="{BCBE3718-E951-4179-8D4B-0F3A9F710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272" name="Line 676">
                <a:extLst>
                  <a:ext uri="{FF2B5EF4-FFF2-40B4-BE49-F238E27FC236}">
                    <a16:creationId xmlns:a16="http://schemas.microsoft.com/office/drawing/2014/main" id="{0761FD21-03C8-4476-A7C6-0E3CAEB4D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273" name="Line 677">
                <a:extLst>
                  <a:ext uri="{FF2B5EF4-FFF2-40B4-BE49-F238E27FC236}">
                    <a16:creationId xmlns:a16="http://schemas.microsoft.com/office/drawing/2014/main" id="{ECB9993E-18BC-4D46-A546-34FC4ED82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266" name="Freeform 678">
              <a:extLst>
                <a:ext uri="{FF2B5EF4-FFF2-40B4-BE49-F238E27FC236}">
                  <a16:creationId xmlns:a16="http://schemas.microsoft.com/office/drawing/2014/main" id="{64458613-A0D1-4A5D-B54A-C0186039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114" name="Group 298">
            <a:extLst>
              <a:ext uri="{FF2B5EF4-FFF2-40B4-BE49-F238E27FC236}">
                <a16:creationId xmlns:a16="http://schemas.microsoft.com/office/drawing/2014/main" id="{7EBE687B-82AB-4287-9DD4-9B97AE4848EC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7135529" y="3019267"/>
            <a:ext cx="3542186" cy="434975"/>
            <a:chOff x="2937" y="3579"/>
            <a:chExt cx="2382" cy="274"/>
          </a:xfrm>
        </p:grpSpPr>
        <p:sp>
          <p:nvSpPr>
            <p:cNvPr id="6261" name="Rectangle 295">
              <a:extLst>
                <a:ext uri="{FF2B5EF4-FFF2-40B4-BE49-F238E27FC236}">
                  <a16:creationId xmlns:a16="http://schemas.microsoft.com/office/drawing/2014/main" id="{5DFC5B02-C36A-41B9-996F-D454A0F9F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Helvetica" pitchFamily="2" charset="0"/>
              </a:endParaRPr>
            </a:p>
          </p:txBody>
        </p:sp>
        <p:sp>
          <p:nvSpPr>
            <p:cNvPr id="6263" name="Freeform 296">
              <a:extLst>
                <a:ext uri="{FF2B5EF4-FFF2-40B4-BE49-F238E27FC236}">
                  <a16:creationId xmlns:a16="http://schemas.microsoft.com/office/drawing/2014/main" id="{3C65BD5C-B06F-4799-A809-FDC10AC48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64" name="Freeform 297">
              <a:extLst>
                <a:ext uri="{FF2B5EF4-FFF2-40B4-BE49-F238E27FC236}">
                  <a16:creationId xmlns:a16="http://schemas.microsoft.com/office/drawing/2014/main" id="{6053612F-D902-4A68-BAA3-2263849FE7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09868C-1016-B44A-9FCC-9E61568F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Transport services and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4AE8BB4-5732-4E98-AE0D-D308E17957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2016" y="1779316"/>
            <a:ext cx="4674833" cy="507868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Network layer: </a:t>
            </a:r>
            <a:r>
              <a:rPr lang="en-US" altLang="en-US" dirty="0"/>
              <a:t>abstraction to communicate between </a:t>
            </a:r>
            <a:r>
              <a:rPr lang="en-US" altLang="en-US" dirty="0">
                <a:solidFill>
                  <a:srgbClr val="C00000"/>
                </a:solidFill>
              </a:rPr>
              <a:t>endpoints. </a:t>
            </a:r>
            <a:r>
              <a:rPr lang="en-US" altLang="en-US" dirty="0"/>
              <a:t>Network layer provides best effort packet delivery to a remote endpoint.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Transport layer:</a:t>
            </a:r>
            <a:r>
              <a:rPr lang="en-US" altLang="en-US" dirty="0"/>
              <a:t> communication abstraction between </a:t>
            </a:r>
            <a:r>
              <a:rPr lang="en-US" altLang="en-US" dirty="0">
                <a:solidFill>
                  <a:srgbClr val="C00000"/>
                </a:solidFill>
              </a:rPr>
              <a:t>processes. </a:t>
            </a:r>
            <a:r>
              <a:rPr lang="en-US" altLang="en-US" dirty="0"/>
              <a:t>Delivers packets to the process.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8897260-F7EB-4617-BD96-77C3EF2F7F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6849" y="1589089"/>
            <a:ext cx="4032250" cy="4943475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Household analogy: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3 kids sending letters to 3 kids</a:t>
            </a:r>
            <a:endParaRPr lang="en-US" altLang="en-US" sz="2400" dirty="0"/>
          </a:p>
          <a:p>
            <a:r>
              <a:rPr lang="en-US" altLang="en-US" sz="2400" dirty="0"/>
              <a:t>endpoints = houses</a:t>
            </a:r>
          </a:p>
          <a:p>
            <a:r>
              <a:rPr lang="en-US" altLang="en-US" sz="2400" dirty="0"/>
              <a:t>processes = kids</a:t>
            </a:r>
          </a:p>
          <a:p>
            <a:r>
              <a:rPr lang="en-US" altLang="en-US" sz="2400" dirty="0"/>
              <a:t>app messages = letters in envelopes</a:t>
            </a:r>
          </a:p>
          <a:p>
            <a:r>
              <a:rPr lang="en-US" altLang="en-US" sz="2400" dirty="0"/>
              <a:t>transport protocol = Alice and Bob who de/mux to in-house siblings</a:t>
            </a:r>
          </a:p>
          <a:p>
            <a:r>
              <a:rPr lang="en-US" altLang="en-US" sz="2400" dirty="0"/>
              <a:t>network-layer protocol = postal service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79796-1AF6-504E-9E95-DDD482ED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Transport vs. network layer</a:t>
            </a:r>
            <a:endParaRPr lang="en-US" dirty="0"/>
          </a:p>
        </p:txBody>
      </p:sp>
      <p:pic>
        <p:nvPicPr>
          <p:cNvPr id="5" name="Picture 4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168DB119-3F2C-1243-931B-37DD9AC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157" y="97858"/>
            <a:ext cx="1915099" cy="1810751"/>
          </a:xfrm>
          <a:prstGeom prst="rect">
            <a:avLst/>
          </a:prstGeom>
        </p:spPr>
      </p:pic>
      <p:pic>
        <p:nvPicPr>
          <p:cNvPr id="9" name="Picture 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7DEDCAD4-EDCA-E740-892B-C175A31F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481" y="4546804"/>
            <a:ext cx="1915099" cy="1810751"/>
          </a:xfrm>
          <a:prstGeom prst="rect">
            <a:avLst/>
          </a:prstGeom>
        </p:spPr>
      </p:pic>
      <p:pic>
        <p:nvPicPr>
          <p:cNvPr id="7" name="Picture 6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5C53CCD9-C4DC-1D4C-BD8B-B4DE5EDD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29988" y="5604262"/>
            <a:ext cx="635229" cy="701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815C8-C77F-724D-A87C-908DA9016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391" y="1173234"/>
            <a:ext cx="675640" cy="675640"/>
          </a:xfrm>
          <a:prstGeom prst="rect">
            <a:avLst/>
          </a:prstGeom>
        </p:spPr>
      </p:pic>
      <p:pic>
        <p:nvPicPr>
          <p:cNvPr id="12" name="Picture 11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93A0AA1F-A3C4-9945-92BD-9D236E4C7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259" y="2678954"/>
            <a:ext cx="1211852" cy="1114699"/>
          </a:xfrm>
          <a:prstGeom prst="rect">
            <a:avLst/>
          </a:prstGeom>
        </p:spPr>
      </p:pic>
      <p:pic>
        <p:nvPicPr>
          <p:cNvPr id="4" name="Picture 3" descr="A group of children holding buckets&#10;&#10;Description automatically generated with low confidence">
            <a:extLst>
              <a:ext uri="{FF2B5EF4-FFF2-40B4-BE49-F238E27FC236}">
                <a16:creationId xmlns:a16="http://schemas.microsoft.com/office/drawing/2014/main" id="{613B398B-5422-D944-9CFA-D6AAB7F50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8054" y="5029310"/>
            <a:ext cx="838200" cy="603250"/>
          </a:xfrm>
          <a:prstGeom prst="rect">
            <a:avLst/>
          </a:prstGeom>
        </p:spPr>
      </p:pic>
      <p:pic>
        <p:nvPicPr>
          <p:cNvPr id="8" name="Picture 7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E1E791E-510B-2B45-9E38-4D2D20BB4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259" y="497593"/>
            <a:ext cx="980769" cy="675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24D94E-BFBE-C445-8190-5269FC85A921}"/>
              </a:ext>
            </a:extLst>
          </p:cNvPr>
          <p:cNvSpPr txBox="1"/>
          <p:nvPr/>
        </p:nvSpPr>
        <p:spPr>
          <a:xfrm>
            <a:off x="10150391" y="1908609"/>
            <a:ext cx="1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D56D0-3A8C-4E47-8AF3-53981D82EFC8}"/>
              </a:ext>
            </a:extLst>
          </p:cNvPr>
          <p:cNvSpPr txBox="1"/>
          <p:nvPr/>
        </p:nvSpPr>
        <p:spPr>
          <a:xfrm>
            <a:off x="10224325" y="6347898"/>
            <a:ext cx="1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3103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nimBg="1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00F70-491F-954B-83E8-2994107CC75D}"/>
              </a:ext>
            </a:extLst>
          </p:cNvPr>
          <p:cNvSpPr txBox="1"/>
          <p:nvPr/>
        </p:nvSpPr>
        <p:spPr>
          <a:xfrm>
            <a:off x="4584526" y="1690688"/>
            <a:ext cx="269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Video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Bitrate</a:t>
            </a:r>
            <a:r>
              <a:rPr lang="en-US" sz="2800" dirty="0">
                <a:latin typeface="Helvetica" pitchFamily="2" charset="0"/>
              </a:rPr>
              <a:t> 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60CC13A3-C328-654F-B704-0F6EAE32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95" y="14148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AFF66359-8CE5-6042-9F02-8038BBC26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95" y="15672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9B28C9F1-EB88-7B43-8B7B-B63D11340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95" y="17196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16517550-DE23-914B-9AAB-1571539DD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95" y="18720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AB315E7D-BD1D-BB42-92FA-0A657019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95" y="20244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F553763B-480D-FC42-B2BF-385C19CC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95" y="21768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6A2EE8F1-E208-0F49-804B-77B1E41BE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95" y="2329250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D9A74F1-3C7B-0947-AB04-AA1674616139}"/>
              </a:ext>
            </a:extLst>
          </p:cNvPr>
          <p:cNvSpPr/>
          <p:nvPr/>
        </p:nvSpPr>
        <p:spPr>
          <a:xfrm>
            <a:off x="9252012" y="1275200"/>
            <a:ext cx="601249" cy="252834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AD564-4EE6-284E-B3DC-03F0F5828781}"/>
              </a:ext>
            </a:extLst>
          </p:cNvPr>
          <p:cNvSpPr txBox="1"/>
          <p:nvPr/>
        </p:nvSpPr>
        <p:spPr>
          <a:xfrm>
            <a:off x="9861612" y="1719650"/>
            <a:ext cx="2330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Bits played out per second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(can vary over video’s lifetime)</a:t>
            </a:r>
          </a:p>
        </p:txBody>
      </p:sp>
      <p:grpSp>
        <p:nvGrpSpPr>
          <p:cNvPr id="38" name="Group 60">
            <a:extLst>
              <a:ext uri="{FF2B5EF4-FFF2-40B4-BE49-F238E27FC236}">
                <a16:creationId xmlns:a16="http://schemas.microsoft.com/office/drawing/2014/main" id="{196511E2-3CDA-6A4E-989D-B03E1CC2A050}"/>
              </a:ext>
            </a:extLst>
          </p:cNvPr>
          <p:cNvGrpSpPr>
            <a:grpSpLocks/>
          </p:cNvGrpSpPr>
          <p:nvPr/>
        </p:nvGrpSpPr>
        <p:grpSpPr bwMode="auto">
          <a:xfrm>
            <a:off x="1630715" y="4280564"/>
            <a:ext cx="1939200" cy="2182147"/>
            <a:chOff x="648" y="1147"/>
            <a:chExt cx="1608" cy="1591"/>
          </a:xfrm>
        </p:grpSpPr>
        <p:grpSp>
          <p:nvGrpSpPr>
            <p:cNvPr id="39" name="Group 61">
              <a:extLst>
                <a:ext uri="{FF2B5EF4-FFF2-40B4-BE49-F238E27FC236}">
                  <a16:creationId xmlns:a16="http://schemas.microsoft.com/office/drawing/2014/main" id="{7D458AF3-050F-CB4C-A8C0-48C3A58B22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60" name="Group 62">
                <a:extLst>
                  <a:ext uri="{FF2B5EF4-FFF2-40B4-BE49-F238E27FC236}">
                    <a16:creationId xmlns:a16="http://schemas.microsoft.com/office/drawing/2014/main" id="{A400DE88-97DC-BB41-AB3B-33883D8FE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71" name="Group 63">
                  <a:extLst>
                    <a:ext uri="{FF2B5EF4-FFF2-40B4-BE49-F238E27FC236}">
                      <a16:creationId xmlns:a16="http://schemas.microsoft.com/office/drawing/2014/main" id="{849E0D79-AA01-B44E-B08D-5420664BC9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9" name="Group 64">
                    <a:extLst>
                      <a:ext uri="{FF2B5EF4-FFF2-40B4-BE49-F238E27FC236}">
                        <a16:creationId xmlns:a16="http://schemas.microsoft.com/office/drawing/2014/main" id="{EB4A1101-AF20-7C4F-B77E-B01521DFCF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90" name="Line 65">
                      <a:extLst>
                        <a:ext uri="{FF2B5EF4-FFF2-40B4-BE49-F238E27FC236}">
                          <a16:creationId xmlns:a16="http://schemas.microsoft.com/office/drawing/2014/main" id="{3FE39B85-CAD3-EB4A-AF75-A209E0956C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91" name="Line 66">
                      <a:extLst>
                        <a:ext uri="{FF2B5EF4-FFF2-40B4-BE49-F238E27FC236}">
                          <a16:creationId xmlns:a16="http://schemas.microsoft.com/office/drawing/2014/main" id="{2878E130-BFFB-C442-BAA0-68879AD28C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80" name="Group 67">
                    <a:extLst>
                      <a:ext uri="{FF2B5EF4-FFF2-40B4-BE49-F238E27FC236}">
                        <a16:creationId xmlns:a16="http://schemas.microsoft.com/office/drawing/2014/main" id="{D00EA40F-32D7-BD4F-A21D-3672482FF6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81" name="Line 68">
                      <a:extLst>
                        <a:ext uri="{FF2B5EF4-FFF2-40B4-BE49-F238E27FC236}">
                          <a16:creationId xmlns:a16="http://schemas.microsoft.com/office/drawing/2014/main" id="{2FEFE9A5-C3FB-1D4A-8D2E-23C38A2B17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86" name="Line 69">
                      <a:extLst>
                        <a:ext uri="{FF2B5EF4-FFF2-40B4-BE49-F238E27FC236}">
                          <a16:creationId xmlns:a16="http://schemas.microsoft.com/office/drawing/2014/main" id="{E2F14194-EF41-7447-A5C4-387BD1830F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2" name="Group 70">
                  <a:extLst>
                    <a:ext uri="{FF2B5EF4-FFF2-40B4-BE49-F238E27FC236}">
                      <a16:creationId xmlns:a16="http://schemas.microsoft.com/office/drawing/2014/main" id="{8CA07712-447B-4744-8254-864DF15CA0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3" name="Group 71">
                    <a:extLst>
                      <a:ext uri="{FF2B5EF4-FFF2-40B4-BE49-F238E27FC236}">
                        <a16:creationId xmlns:a16="http://schemas.microsoft.com/office/drawing/2014/main" id="{E1B59334-FD3A-4449-AA94-8931DB13B3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77" name="Line 72">
                      <a:extLst>
                        <a:ext uri="{FF2B5EF4-FFF2-40B4-BE49-F238E27FC236}">
                          <a16:creationId xmlns:a16="http://schemas.microsoft.com/office/drawing/2014/main" id="{E77F34C6-1D48-2840-975D-E30A215CE5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8" name="Line 73">
                      <a:extLst>
                        <a:ext uri="{FF2B5EF4-FFF2-40B4-BE49-F238E27FC236}">
                          <a16:creationId xmlns:a16="http://schemas.microsoft.com/office/drawing/2014/main" id="{C923B6A4-7E6E-634E-8913-6739EE2EFD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4" name="Group 74">
                    <a:extLst>
                      <a:ext uri="{FF2B5EF4-FFF2-40B4-BE49-F238E27FC236}">
                        <a16:creationId xmlns:a16="http://schemas.microsoft.com/office/drawing/2014/main" id="{6CFD0BC9-A2F8-BC42-A992-70EC4503EC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75" name="Line 75">
                      <a:extLst>
                        <a:ext uri="{FF2B5EF4-FFF2-40B4-BE49-F238E27FC236}">
                          <a16:creationId xmlns:a16="http://schemas.microsoft.com/office/drawing/2014/main" id="{0E6A21AF-3208-5F4A-B3EE-9E527E3CEB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76" name="Line 76">
                      <a:extLst>
                        <a:ext uri="{FF2B5EF4-FFF2-40B4-BE49-F238E27FC236}">
                          <a16:creationId xmlns:a16="http://schemas.microsoft.com/office/drawing/2014/main" id="{578FFA45-A8CD-4C43-8EF5-2688B4FF6F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1" name="Group 77">
                <a:extLst>
                  <a:ext uri="{FF2B5EF4-FFF2-40B4-BE49-F238E27FC236}">
                    <a16:creationId xmlns:a16="http://schemas.microsoft.com/office/drawing/2014/main" id="{0E4B0275-4426-CF44-AC30-100C844DB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65" name="Group 78">
                  <a:extLst>
                    <a:ext uri="{FF2B5EF4-FFF2-40B4-BE49-F238E27FC236}">
                      <a16:creationId xmlns:a16="http://schemas.microsoft.com/office/drawing/2014/main" id="{2B1D82A0-6632-034F-855B-926DF8A18D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69" name="Line 79">
                    <a:extLst>
                      <a:ext uri="{FF2B5EF4-FFF2-40B4-BE49-F238E27FC236}">
                        <a16:creationId xmlns:a16="http://schemas.microsoft.com/office/drawing/2014/main" id="{466F1B12-307B-E04A-870D-2450EFE9F0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0" name="Line 80">
                    <a:extLst>
                      <a:ext uri="{FF2B5EF4-FFF2-40B4-BE49-F238E27FC236}">
                        <a16:creationId xmlns:a16="http://schemas.microsoft.com/office/drawing/2014/main" id="{0F5216AF-9CF7-4A4B-8417-C4794756E5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66" name="Group 81">
                  <a:extLst>
                    <a:ext uri="{FF2B5EF4-FFF2-40B4-BE49-F238E27FC236}">
                      <a16:creationId xmlns:a16="http://schemas.microsoft.com/office/drawing/2014/main" id="{2CF3D0FA-1421-E141-BBB7-3B010B40A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67" name="Line 82">
                    <a:extLst>
                      <a:ext uri="{FF2B5EF4-FFF2-40B4-BE49-F238E27FC236}">
                        <a16:creationId xmlns:a16="http://schemas.microsoft.com/office/drawing/2014/main" id="{B89C384A-32FC-A34C-AC34-9307065556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8" name="Line 83">
                    <a:extLst>
                      <a:ext uri="{FF2B5EF4-FFF2-40B4-BE49-F238E27FC236}">
                        <a16:creationId xmlns:a16="http://schemas.microsoft.com/office/drawing/2014/main" id="{43007082-7ECE-5A4A-8268-49378AC28A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62" name="Group 84">
                <a:extLst>
                  <a:ext uri="{FF2B5EF4-FFF2-40B4-BE49-F238E27FC236}">
                    <a16:creationId xmlns:a16="http://schemas.microsoft.com/office/drawing/2014/main" id="{DB706515-A7A1-3646-AF16-111428BA8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63" name="Line 85">
                  <a:extLst>
                    <a:ext uri="{FF2B5EF4-FFF2-40B4-BE49-F238E27FC236}">
                      <a16:creationId xmlns:a16="http://schemas.microsoft.com/office/drawing/2014/main" id="{2AC160B1-F98A-3447-8A4C-6D13B5689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Line 86">
                  <a:extLst>
                    <a:ext uri="{FF2B5EF4-FFF2-40B4-BE49-F238E27FC236}">
                      <a16:creationId xmlns:a16="http://schemas.microsoft.com/office/drawing/2014/main" id="{4AA1D602-1B99-BF40-A504-82F0EB779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40" name="Group 87">
              <a:extLst>
                <a:ext uri="{FF2B5EF4-FFF2-40B4-BE49-F238E27FC236}">
                  <a16:creationId xmlns:a16="http://schemas.microsoft.com/office/drawing/2014/main" id="{B9A9A670-DD05-B048-9596-DD304317B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1" name="Group 88">
                <a:extLst>
                  <a:ext uri="{FF2B5EF4-FFF2-40B4-BE49-F238E27FC236}">
                    <a16:creationId xmlns:a16="http://schemas.microsoft.com/office/drawing/2014/main" id="{686C8124-26FF-794D-95E2-9DB249C54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51" name="Group 89">
                  <a:extLst>
                    <a:ext uri="{FF2B5EF4-FFF2-40B4-BE49-F238E27FC236}">
                      <a16:creationId xmlns:a16="http://schemas.microsoft.com/office/drawing/2014/main" id="{5E07D376-02A9-7847-A7E5-F011BDE214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58" name="Line 90">
                    <a:extLst>
                      <a:ext uri="{FF2B5EF4-FFF2-40B4-BE49-F238E27FC236}">
                        <a16:creationId xmlns:a16="http://schemas.microsoft.com/office/drawing/2014/main" id="{2AEC60F7-CCDD-B543-8581-FB6F056852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9" name="Line 91">
                    <a:extLst>
                      <a:ext uri="{FF2B5EF4-FFF2-40B4-BE49-F238E27FC236}">
                        <a16:creationId xmlns:a16="http://schemas.microsoft.com/office/drawing/2014/main" id="{13C9B0C8-75A4-9B4D-95F1-D940B9983D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2" name="Group 92">
                  <a:extLst>
                    <a:ext uri="{FF2B5EF4-FFF2-40B4-BE49-F238E27FC236}">
                      <a16:creationId xmlns:a16="http://schemas.microsoft.com/office/drawing/2014/main" id="{D44812EB-0493-3C43-BB93-B2839F300D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56" name="Line 93">
                    <a:extLst>
                      <a:ext uri="{FF2B5EF4-FFF2-40B4-BE49-F238E27FC236}">
                        <a16:creationId xmlns:a16="http://schemas.microsoft.com/office/drawing/2014/main" id="{7D445262-0547-8C44-98AD-92EE43BA97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7" name="Line 94">
                    <a:extLst>
                      <a:ext uri="{FF2B5EF4-FFF2-40B4-BE49-F238E27FC236}">
                        <a16:creationId xmlns:a16="http://schemas.microsoft.com/office/drawing/2014/main" id="{2E422F40-8D67-F54E-88FA-69034C158F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42" name="Group 95">
                <a:extLst>
                  <a:ext uri="{FF2B5EF4-FFF2-40B4-BE49-F238E27FC236}">
                    <a16:creationId xmlns:a16="http://schemas.microsoft.com/office/drawing/2014/main" id="{51804AC9-67AA-6A4E-994F-AC8C906B1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43" name="Group 96">
                  <a:extLst>
                    <a:ext uri="{FF2B5EF4-FFF2-40B4-BE49-F238E27FC236}">
                      <a16:creationId xmlns:a16="http://schemas.microsoft.com/office/drawing/2014/main" id="{309FCD22-B56F-A142-9CFA-8C17085C05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47" name="Line 97">
                    <a:extLst>
                      <a:ext uri="{FF2B5EF4-FFF2-40B4-BE49-F238E27FC236}">
                        <a16:creationId xmlns:a16="http://schemas.microsoft.com/office/drawing/2014/main" id="{D9D053D6-8372-8F4E-9218-EA1078A3E8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9" name="Line 98">
                    <a:extLst>
                      <a:ext uri="{FF2B5EF4-FFF2-40B4-BE49-F238E27FC236}">
                        <a16:creationId xmlns:a16="http://schemas.microsoft.com/office/drawing/2014/main" id="{0786D7B5-E2BC-AD4F-89EE-A3422183EF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44" name="Group 99">
                  <a:extLst>
                    <a:ext uri="{FF2B5EF4-FFF2-40B4-BE49-F238E27FC236}">
                      <a16:creationId xmlns:a16="http://schemas.microsoft.com/office/drawing/2014/main" id="{7051BBB3-5546-FE4E-B0D8-03D7B485D2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45" name="Line 100">
                    <a:extLst>
                      <a:ext uri="{FF2B5EF4-FFF2-40B4-BE49-F238E27FC236}">
                        <a16:creationId xmlns:a16="http://schemas.microsoft.com/office/drawing/2014/main" id="{84852C8F-46A9-4A41-B65B-DDD9F5163E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6" name="Line 101">
                    <a:extLst>
                      <a:ext uri="{FF2B5EF4-FFF2-40B4-BE49-F238E27FC236}">
                        <a16:creationId xmlns:a16="http://schemas.microsoft.com/office/drawing/2014/main" id="{276589A7-102A-7F4E-B964-E50EA4440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92" name="Line 9">
            <a:extLst>
              <a:ext uri="{FF2B5EF4-FFF2-40B4-BE49-F238E27FC236}">
                <a16:creationId xmlns:a16="http://schemas.microsoft.com/office/drawing/2014/main" id="{23F774EB-3FAF-194B-A760-63055431F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2226" y="4280565"/>
            <a:ext cx="1" cy="23809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95" name="Line 10">
            <a:extLst>
              <a:ext uri="{FF2B5EF4-FFF2-40B4-BE49-F238E27FC236}">
                <a16:creationId xmlns:a16="http://schemas.microsoft.com/office/drawing/2014/main" id="{A876AF3F-AD51-6B4B-9C2F-FF34B05CF5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2702" y="6661538"/>
            <a:ext cx="4436407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96" name="Group 60">
            <a:extLst>
              <a:ext uri="{FF2B5EF4-FFF2-40B4-BE49-F238E27FC236}">
                <a16:creationId xmlns:a16="http://schemas.microsoft.com/office/drawing/2014/main" id="{74EFCDF2-AF04-1243-BA69-E81D324A54A8}"/>
              </a:ext>
            </a:extLst>
          </p:cNvPr>
          <p:cNvGrpSpPr>
            <a:grpSpLocks/>
          </p:cNvGrpSpPr>
          <p:nvPr/>
        </p:nvGrpSpPr>
        <p:grpSpPr bwMode="auto">
          <a:xfrm>
            <a:off x="3033438" y="4280564"/>
            <a:ext cx="1939200" cy="2182147"/>
            <a:chOff x="648" y="1147"/>
            <a:chExt cx="1608" cy="1591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id="{875E96A2-5BA6-2E4D-BE26-16C260EF8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115" name="Group 62">
                <a:extLst>
                  <a:ext uri="{FF2B5EF4-FFF2-40B4-BE49-F238E27FC236}">
                    <a16:creationId xmlns:a16="http://schemas.microsoft.com/office/drawing/2014/main" id="{B92B7842-8BED-6547-B701-C5CEA8B50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26" name="Group 63">
                  <a:extLst>
                    <a:ext uri="{FF2B5EF4-FFF2-40B4-BE49-F238E27FC236}">
                      <a16:creationId xmlns:a16="http://schemas.microsoft.com/office/drawing/2014/main" id="{5256DAC5-2E77-C64F-BA64-2D8F1A36E2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34" name="Group 64">
                    <a:extLst>
                      <a:ext uri="{FF2B5EF4-FFF2-40B4-BE49-F238E27FC236}">
                        <a16:creationId xmlns:a16="http://schemas.microsoft.com/office/drawing/2014/main" id="{F17CCAD8-32C3-2241-9EB8-33B214E7F2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8" name="Line 65">
                      <a:extLst>
                        <a:ext uri="{FF2B5EF4-FFF2-40B4-BE49-F238E27FC236}">
                          <a16:creationId xmlns:a16="http://schemas.microsoft.com/office/drawing/2014/main" id="{BEFA2D52-0A66-084B-956F-00F97AB53C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9" name="Line 66">
                      <a:extLst>
                        <a:ext uri="{FF2B5EF4-FFF2-40B4-BE49-F238E27FC236}">
                          <a16:creationId xmlns:a16="http://schemas.microsoft.com/office/drawing/2014/main" id="{E506535F-805A-4143-AC79-E05C138B46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35" name="Group 67">
                    <a:extLst>
                      <a:ext uri="{FF2B5EF4-FFF2-40B4-BE49-F238E27FC236}">
                        <a16:creationId xmlns:a16="http://schemas.microsoft.com/office/drawing/2014/main" id="{B55560D1-DBEB-3E45-A118-FEE395A7ED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6" name="Line 68">
                      <a:extLst>
                        <a:ext uri="{FF2B5EF4-FFF2-40B4-BE49-F238E27FC236}">
                          <a16:creationId xmlns:a16="http://schemas.microsoft.com/office/drawing/2014/main" id="{369A26A4-BD42-3B4C-A129-BD201A002E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7" name="Line 69">
                      <a:extLst>
                        <a:ext uri="{FF2B5EF4-FFF2-40B4-BE49-F238E27FC236}">
                          <a16:creationId xmlns:a16="http://schemas.microsoft.com/office/drawing/2014/main" id="{0F0F9305-AB0E-F84B-8515-D84017F4EF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127" name="Group 70">
                  <a:extLst>
                    <a:ext uri="{FF2B5EF4-FFF2-40B4-BE49-F238E27FC236}">
                      <a16:creationId xmlns:a16="http://schemas.microsoft.com/office/drawing/2014/main" id="{FEA30D89-D63B-3341-805E-5271AAC54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28" name="Group 71">
                    <a:extLst>
                      <a:ext uri="{FF2B5EF4-FFF2-40B4-BE49-F238E27FC236}">
                        <a16:creationId xmlns:a16="http://schemas.microsoft.com/office/drawing/2014/main" id="{3A956B62-A6B3-234E-AD5B-49CEDF269D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2" name="Line 72">
                      <a:extLst>
                        <a:ext uri="{FF2B5EF4-FFF2-40B4-BE49-F238E27FC236}">
                          <a16:creationId xmlns:a16="http://schemas.microsoft.com/office/drawing/2014/main" id="{7CAEBDCA-1574-834F-A884-A5161BB534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3" name="Line 73">
                      <a:extLst>
                        <a:ext uri="{FF2B5EF4-FFF2-40B4-BE49-F238E27FC236}">
                          <a16:creationId xmlns:a16="http://schemas.microsoft.com/office/drawing/2014/main" id="{284A9271-D28E-0D4D-9E14-DFC5AD72BC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29" name="Group 74">
                    <a:extLst>
                      <a:ext uri="{FF2B5EF4-FFF2-40B4-BE49-F238E27FC236}">
                        <a16:creationId xmlns:a16="http://schemas.microsoft.com/office/drawing/2014/main" id="{5485C46D-4629-A145-8BE5-5BACCA8A48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30" name="Line 75">
                      <a:extLst>
                        <a:ext uri="{FF2B5EF4-FFF2-40B4-BE49-F238E27FC236}">
                          <a16:creationId xmlns:a16="http://schemas.microsoft.com/office/drawing/2014/main" id="{28C67A57-4B5F-D14C-B68F-3E1F8E9BD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1" name="Line 76">
                      <a:extLst>
                        <a:ext uri="{FF2B5EF4-FFF2-40B4-BE49-F238E27FC236}">
                          <a16:creationId xmlns:a16="http://schemas.microsoft.com/office/drawing/2014/main" id="{910ECFBD-BFEF-E14E-ADB6-B860E173CB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16" name="Group 77">
                <a:extLst>
                  <a:ext uri="{FF2B5EF4-FFF2-40B4-BE49-F238E27FC236}">
                    <a16:creationId xmlns:a16="http://schemas.microsoft.com/office/drawing/2014/main" id="{780929FE-D52B-7847-8BC8-B1E7A42301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20" name="Group 78">
                  <a:extLst>
                    <a:ext uri="{FF2B5EF4-FFF2-40B4-BE49-F238E27FC236}">
                      <a16:creationId xmlns:a16="http://schemas.microsoft.com/office/drawing/2014/main" id="{D9CF68C2-7C57-A346-B53D-BDC7E99D6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24" name="Line 79">
                    <a:extLst>
                      <a:ext uri="{FF2B5EF4-FFF2-40B4-BE49-F238E27FC236}">
                        <a16:creationId xmlns:a16="http://schemas.microsoft.com/office/drawing/2014/main" id="{110CC05F-32E3-D34C-BD54-00DFB88C8E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" name="Line 80">
                    <a:extLst>
                      <a:ext uri="{FF2B5EF4-FFF2-40B4-BE49-F238E27FC236}">
                        <a16:creationId xmlns:a16="http://schemas.microsoft.com/office/drawing/2014/main" id="{50E72F30-6DAF-7847-A628-9F400F88DC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1" name="Group 81">
                  <a:extLst>
                    <a:ext uri="{FF2B5EF4-FFF2-40B4-BE49-F238E27FC236}">
                      <a16:creationId xmlns:a16="http://schemas.microsoft.com/office/drawing/2014/main" id="{DD20A79D-74FC-444A-9751-20C500CE55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22" name="Line 82">
                    <a:extLst>
                      <a:ext uri="{FF2B5EF4-FFF2-40B4-BE49-F238E27FC236}">
                        <a16:creationId xmlns:a16="http://schemas.microsoft.com/office/drawing/2014/main" id="{C858D17D-1848-7242-A1FC-403E8A966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" name="Line 83">
                    <a:extLst>
                      <a:ext uri="{FF2B5EF4-FFF2-40B4-BE49-F238E27FC236}">
                        <a16:creationId xmlns:a16="http://schemas.microsoft.com/office/drawing/2014/main" id="{769F274D-E50C-9045-8F2C-CBAC130E74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17" name="Group 84">
                <a:extLst>
                  <a:ext uri="{FF2B5EF4-FFF2-40B4-BE49-F238E27FC236}">
                    <a16:creationId xmlns:a16="http://schemas.microsoft.com/office/drawing/2014/main" id="{B4D79A87-D637-DD4A-A8D5-6AD167688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18" name="Line 85">
                  <a:extLst>
                    <a:ext uri="{FF2B5EF4-FFF2-40B4-BE49-F238E27FC236}">
                      <a16:creationId xmlns:a16="http://schemas.microsoft.com/office/drawing/2014/main" id="{3E0FC89B-7BA1-1949-B593-39A442AA4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9" name="Line 86">
                  <a:extLst>
                    <a:ext uri="{FF2B5EF4-FFF2-40B4-BE49-F238E27FC236}">
                      <a16:creationId xmlns:a16="http://schemas.microsoft.com/office/drawing/2014/main" id="{7D7B0771-FFB5-6943-B581-6F4F6B525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00" name="Group 87">
              <a:extLst>
                <a:ext uri="{FF2B5EF4-FFF2-40B4-BE49-F238E27FC236}">
                  <a16:creationId xmlns:a16="http://schemas.microsoft.com/office/drawing/2014/main" id="{47503BF5-EDB0-9041-89E8-F94B096B8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101" name="Group 88">
                <a:extLst>
                  <a:ext uri="{FF2B5EF4-FFF2-40B4-BE49-F238E27FC236}">
                    <a16:creationId xmlns:a16="http://schemas.microsoft.com/office/drawing/2014/main" id="{4C764410-1318-F340-825C-593AAE46A4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109" name="Group 89">
                  <a:extLst>
                    <a:ext uri="{FF2B5EF4-FFF2-40B4-BE49-F238E27FC236}">
                      <a16:creationId xmlns:a16="http://schemas.microsoft.com/office/drawing/2014/main" id="{9C9100C9-EC74-4C49-A21F-B905B4E2EC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13" name="Line 90">
                    <a:extLst>
                      <a:ext uri="{FF2B5EF4-FFF2-40B4-BE49-F238E27FC236}">
                        <a16:creationId xmlns:a16="http://schemas.microsoft.com/office/drawing/2014/main" id="{F260205A-7248-1047-9445-9413463940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4" name="Line 91">
                    <a:extLst>
                      <a:ext uri="{FF2B5EF4-FFF2-40B4-BE49-F238E27FC236}">
                        <a16:creationId xmlns:a16="http://schemas.microsoft.com/office/drawing/2014/main" id="{4C40D3BD-3DF7-9C4B-A965-CAFF31D441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10" name="Group 92">
                  <a:extLst>
                    <a:ext uri="{FF2B5EF4-FFF2-40B4-BE49-F238E27FC236}">
                      <a16:creationId xmlns:a16="http://schemas.microsoft.com/office/drawing/2014/main" id="{E03724BC-15AF-854D-B607-5DB9A796B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11" name="Line 93">
                    <a:extLst>
                      <a:ext uri="{FF2B5EF4-FFF2-40B4-BE49-F238E27FC236}">
                        <a16:creationId xmlns:a16="http://schemas.microsoft.com/office/drawing/2014/main" id="{9FBA8635-5DCB-8A4D-A894-D04343B522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2" name="Line 94">
                    <a:extLst>
                      <a:ext uri="{FF2B5EF4-FFF2-40B4-BE49-F238E27FC236}">
                        <a16:creationId xmlns:a16="http://schemas.microsoft.com/office/drawing/2014/main" id="{92BFB4E3-68E1-B749-896D-098DE7D4FA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02" name="Group 95">
                <a:extLst>
                  <a:ext uri="{FF2B5EF4-FFF2-40B4-BE49-F238E27FC236}">
                    <a16:creationId xmlns:a16="http://schemas.microsoft.com/office/drawing/2014/main" id="{7ED8EDF7-34CF-D94F-949C-C2AFA9F5BA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103" name="Group 96">
                  <a:extLst>
                    <a:ext uri="{FF2B5EF4-FFF2-40B4-BE49-F238E27FC236}">
                      <a16:creationId xmlns:a16="http://schemas.microsoft.com/office/drawing/2014/main" id="{3E200255-61A7-A248-B24D-4C3B29171D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07" name="Line 97">
                    <a:extLst>
                      <a:ext uri="{FF2B5EF4-FFF2-40B4-BE49-F238E27FC236}">
                        <a16:creationId xmlns:a16="http://schemas.microsoft.com/office/drawing/2014/main" id="{A164B982-B4D3-5D44-9079-68405C9C06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8" name="Line 98">
                    <a:extLst>
                      <a:ext uri="{FF2B5EF4-FFF2-40B4-BE49-F238E27FC236}">
                        <a16:creationId xmlns:a16="http://schemas.microsoft.com/office/drawing/2014/main" id="{2EDF59F4-1371-304F-92B9-1F6836EDEE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04" name="Group 99">
                  <a:extLst>
                    <a:ext uri="{FF2B5EF4-FFF2-40B4-BE49-F238E27FC236}">
                      <a16:creationId xmlns:a16="http://schemas.microsoft.com/office/drawing/2014/main" id="{56229BBB-AA1D-BF41-AFA7-DD81EEB0E9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05" name="Line 100">
                    <a:extLst>
                      <a:ext uri="{FF2B5EF4-FFF2-40B4-BE49-F238E27FC236}">
                        <a16:creationId xmlns:a16="http://schemas.microsoft.com/office/drawing/2014/main" id="{2A3C189B-92EC-7D48-83FA-A531B05AA2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6" name="Line 101">
                    <a:extLst>
                      <a:ext uri="{FF2B5EF4-FFF2-40B4-BE49-F238E27FC236}">
                        <a16:creationId xmlns:a16="http://schemas.microsoft.com/office/drawing/2014/main" id="{636CC5B5-1075-1949-94D8-0EAEBB6D47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F8DA068-4F38-5B4D-814C-697ED0F79FCD}"/>
              </a:ext>
            </a:extLst>
          </p:cNvPr>
          <p:cNvSpPr txBox="1"/>
          <p:nvPr/>
        </p:nvSpPr>
        <p:spPr>
          <a:xfrm rot="18724310">
            <a:off x="1118153" y="4547504"/>
            <a:ext cx="240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Constant bitrate video</a:t>
            </a:r>
          </a:p>
          <a:p>
            <a:pPr algn="l"/>
            <a:r>
              <a:rPr lang="en-US" dirty="0">
                <a:latin typeface="Helvetica" pitchFamily="2" charset="0"/>
              </a:rPr>
              <a:t>transmitted @ server</a:t>
            </a:r>
          </a:p>
        </p:txBody>
      </p:sp>
      <p:sp>
        <p:nvSpPr>
          <p:cNvPr id="140" name="Text Box 150">
            <a:extLst>
              <a:ext uri="{FF2B5EF4-FFF2-40B4-BE49-F238E27FC236}">
                <a16:creationId xmlns:a16="http://schemas.microsoft.com/office/drawing/2014/main" id="{5A8E4680-9D04-E041-A8EA-53D04C3AE5D3}"/>
              </a:ext>
            </a:extLst>
          </p:cNvPr>
          <p:cNvSpPr txBox="1">
            <a:spLocks noChangeArrowheads="1"/>
          </p:cNvSpPr>
          <p:nvPr/>
        </p:nvSpPr>
        <p:spPr bwMode="auto">
          <a:xfrm rot="-5433387">
            <a:off x="-178518" y="4975243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141" name="Text Box 154">
            <a:extLst>
              <a:ext uri="{FF2B5EF4-FFF2-40B4-BE49-F238E27FC236}">
                <a16:creationId xmlns:a16="http://schemas.microsoft.com/office/drawing/2014/main" id="{D072D541-7D6C-B645-8187-1CB27578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976" y="6307931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356D0FD-FD3B-954F-A29E-5E11CE18DFDE}"/>
              </a:ext>
            </a:extLst>
          </p:cNvPr>
          <p:cNvSpPr txBox="1"/>
          <p:nvPr/>
        </p:nvSpPr>
        <p:spPr>
          <a:xfrm rot="18724310">
            <a:off x="2668349" y="5130666"/>
            <a:ext cx="164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Ideal @ client</a:t>
            </a:r>
          </a:p>
        </p:txBody>
      </p:sp>
      <p:grpSp>
        <p:nvGrpSpPr>
          <p:cNvPr id="144" name="Group 198">
            <a:extLst>
              <a:ext uri="{FF2B5EF4-FFF2-40B4-BE49-F238E27FC236}">
                <a16:creationId xmlns:a16="http://schemas.microsoft.com/office/drawing/2014/main" id="{D2A9BF88-47C4-FE48-8ADF-7EBA784A9010}"/>
              </a:ext>
            </a:extLst>
          </p:cNvPr>
          <p:cNvGrpSpPr>
            <a:grpSpLocks/>
          </p:cNvGrpSpPr>
          <p:nvPr/>
        </p:nvGrpSpPr>
        <p:grpSpPr bwMode="auto">
          <a:xfrm>
            <a:off x="3928366" y="4429921"/>
            <a:ext cx="2716898" cy="2062954"/>
            <a:chOff x="1938" y="1156"/>
            <a:chExt cx="1839" cy="1588"/>
          </a:xfrm>
        </p:grpSpPr>
        <p:grpSp>
          <p:nvGrpSpPr>
            <p:cNvPr id="148" name="Group 106">
              <a:extLst>
                <a:ext uri="{FF2B5EF4-FFF2-40B4-BE49-F238E27FC236}">
                  <a16:creationId xmlns:a16="http://schemas.microsoft.com/office/drawing/2014/main" id="{26F08160-B960-F84A-BEE4-E436AF54C8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2600"/>
              <a:ext cx="319" cy="144"/>
              <a:chOff x="672" y="1920"/>
              <a:chExt cx="145" cy="144"/>
            </a:xfrm>
          </p:grpSpPr>
          <p:sp>
            <p:nvSpPr>
              <p:cNvPr id="182" name="Line 107">
                <a:extLst>
                  <a:ext uri="{FF2B5EF4-FFF2-40B4-BE49-F238E27FC236}">
                    <a16:creationId xmlns:a16="http://schemas.microsoft.com/office/drawing/2014/main" id="{41ABC0B0-4F65-704C-830C-2F54F7C1D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3" name="Line 108">
                <a:extLst>
                  <a:ext uri="{FF2B5EF4-FFF2-40B4-BE49-F238E27FC236}">
                    <a16:creationId xmlns:a16="http://schemas.microsoft.com/office/drawing/2014/main" id="{ABEA0891-6637-4146-AD23-C19F4DCC2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" name="Group 109">
              <a:extLst>
                <a:ext uri="{FF2B5EF4-FFF2-40B4-BE49-F238E27FC236}">
                  <a16:creationId xmlns:a16="http://schemas.microsoft.com/office/drawing/2014/main" id="{1B086BE9-F2D2-3D4A-8357-9C221D36F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2" y="2456"/>
              <a:ext cx="73" cy="144"/>
              <a:chOff x="672" y="1920"/>
              <a:chExt cx="145" cy="144"/>
            </a:xfrm>
          </p:grpSpPr>
          <p:sp>
            <p:nvSpPr>
              <p:cNvPr id="180" name="Line 110">
                <a:extLst>
                  <a:ext uri="{FF2B5EF4-FFF2-40B4-BE49-F238E27FC236}">
                    <a16:creationId xmlns:a16="http://schemas.microsoft.com/office/drawing/2014/main" id="{109C0ABF-B812-DE49-9CA1-98829975C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1" name="Line 111">
                <a:extLst>
                  <a:ext uri="{FF2B5EF4-FFF2-40B4-BE49-F238E27FC236}">
                    <a16:creationId xmlns:a16="http://schemas.microsoft.com/office/drawing/2014/main" id="{91108D89-DBDF-C744-B77F-446B3A69D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9"/>
                <a:ext cx="0" cy="1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Group 112">
              <a:extLst>
                <a:ext uri="{FF2B5EF4-FFF2-40B4-BE49-F238E27FC236}">
                  <a16:creationId xmlns:a16="http://schemas.microsoft.com/office/drawing/2014/main" id="{EFE4AB55-4ADB-0440-B2A9-56CDFAB7FF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" y="2169"/>
              <a:ext cx="126" cy="288"/>
              <a:chOff x="672" y="1776"/>
              <a:chExt cx="291" cy="288"/>
            </a:xfrm>
          </p:grpSpPr>
          <p:grpSp>
            <p:nvGrpSpPr>
              <p:cNvPr id="174" name="Group 113">
                <a:extLst>
                  <a:ext uri="{FF2B5EF4-FFF2-40B4-BE49-F238E27FC236}">
                    <a16:creationId xmlns:a16="http://schemas.microsoft.com/office/drawing/2014/main" id="{EF8BB6BE-977A-094D-B6D7-E18DEDE016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78" name="Line 114">
                  <a:extLst>
                    <a:ext uri="{FF2B5EF4-FFF2-40B4-BE49-F238E27FC236}">
                      <a16:creationId xmlns:a16="http://schemas.microsoft.com/office/drawing/2014/main" id="{9CA85CC8-8F4A-3343-9F04-BCD090637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9" name="Line 115">
                  <a:extLst>
                    <a:ext uri="{FF2B5EF4-FFF2-40B4-BE49-F238E27FC236}">
                      <a16:creationId xmlns:a16="http://schemas.microsoft.com/office/drawing/2014/main" id="{C27E6C6F-5CD1-C04B-9134-8922D84C0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7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5" name="Group 116">
                <a:extLst>
                  <a:ext uri="{FF2B5EF4-FFF2-40B4-BE49-F238E27FC236}">
                    <a16:creationId xmlns:a16="http://schemas.microsoft.com/office/drawing/2014/main" id="{CD940569-E85F-F148-91A2-CBEA2FCDDC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76" name="Line 117">
                  <a:extLst>
                    <a:ext uri="{FF2B5EF4-FFF2-40B4-BE49-F238E27FC236}">
                      <a16:creationId xmlns:a16="http://schemas.microsoft.com/office/drawing/2014/main" id="{C173B0EC-F728-2C43-9661-560F64199F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7" name="Line 118">
                  <a:extLst>
                    <a:ext uri="{FF2B5EF4-FFF2-40B4-BE49-F238E27FC236}">
                      <a16:creationId xmlns:a16="http://schemas.microsoft.com/office/drawing/2014/main" id="{DC7EBC5D-42AE-514F-9C3A-E25CB7466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4" y="1847"/>
                  <a:ext cx="0" cy="1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51" name="Group 119">
              <a:extLst>
                <a:ext uri="{FF2B5EF4-FFF2-40B4-BE49-F238E27FC236}">
                  <a16:creationId xmlns:a16="http://schemas.microsoft.com/office/drawing/2014/main" id="{0AA92674-D7FD-8647-8B26-FBDD6621F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1" y="1877"/>
              <a:ext cx="609" cy="288"/>
              <a:chOff x="672" y="1776"/>
              <a:chExt cx="291" cy="288"/>
            </a:xfrm>
          </p:grpSpPr>
          <p:grpSp>
            <p:nvGrpSpPr>
              <p:cNvPr id="168" name="Group 120">
                <a:extLst>
                  <a:ext uri="{FF2B5EF4-FFF2-40B4-BE49-F238E27FC236}">
                    <a16:creationId xmlns:a16="http://schemas.microsoft.com/office/drawing/2014/main" id="{C5713FA4-BE77-E04F-A4AF-4CB32C368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72" name="Line 121">
                  <a:extLst>
                    <a:ext uri="{FF2B5EF4-FFF2-40B4-BE49-F238E27FC236}">
                      <a16:creationId xmlns:a16="http://schemas.microsoft.com/office/drawing/2014/main" id="{4B05592F-B512-3C42-BB0A-925D0ED8A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3" name="Line 122">
                  <a:extLst>
                    <a:ext uri="{FF2B5EF4-FFF2-40B4-BE49-F238E27FC236}">
                      <a16:creationId xmlns:a16="http://schemas.microsoft.com/office/drawing/2014/main" id="{3838EE08-EA90-FA4D-A493-50C4D85B6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9" name="Group 123">
                <a:extLst>
                  <a:ext uri="{FF2B5EF4-FFF2-40B4-BE49-F238E27FC236}">
                    <a16:creationId xmlns:a16="http://schemas.microsoft.com/office/drawing/2014/main" id="{4ACD58CA-A5D8-7643-9B5A-336277B4B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70" name="Line 124">
                  <a:extLst>
                    <a:ext uri="{FF2B5EF4-FFF2-40B4-BE49-F238E27FC236}">
                      <a16:creationId xmlns:a16="http://schemas.microsoft.com/office/drawing/2014/main" id="{F63C1DF4-8554-AD4B-85FD-23DF6BEC3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1" name="Line 125">
                  <a:extLst>
                    <a:ext uri="{FF2B5EF4-FFF2-40B4-BE49-F238E27FC236}">
                      <a16:creationId xmlns:a16="http://schemas.microsoft.com/office/drawing/2014/main" id="{3C12391C-FF9E-394B-9938-F6948C3A3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52" name="Group 126">
              <a:extLst>
                <a:ext uri="{FF2B5EF4-FFF2-40B4-BE49-F238E27FC236}">
                  <a16:creationId xmlns:a16="http://schemas.microsoft.com/office/drawing/2014/main" id="{32339B87-DE42-5947-8DC9-419B6986A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5" y="1740"/>
              <a:ext cx="52" cy="144"/>
              <a:chOff x="672" y="1920"/>
              <a:chExt cx="145" cy="144"/>
            </a:xfrm>
          </p:grpSpPr>
          <p:sp>
            <p:nvSpPr>
              <p:cNvPr id="166" name="Line 127">
                <a:extLst>
                  <a:ext uri="{FF2B5EF4-FFF2-40B4-BE49-F238E27FC236}">
                    <a16:creationId xmlns:a16="http://schemas.microsoft.com/office/drawing/2014/main" id="{6ADD5054-6FF1-7A42-A0A1-B1CF91468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7" name="Line 128">
                <a:extLst>
                  <a:ext uri="{FF2B5EF4-FFF2-40B4-BE49-F238E27FC236}">
                    <a16:creationId xmlns:a16="http://schemas.microsoft.com/office/drawing/2014/main" id="{8AE82270-35DC-684D-B9DB-987F84646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9"/>
                <a:ext cx="0" cy="1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Group 131">
              <a:extLst>
                <a:ext uri="{FF2B5EF4-FFF2-40B4-BE49-F238E27FC236}">
                  <a16:creationId xmlns:a16="http://schemas.microsoft.com/office/drawing/2014/main" id="{B1BD9000-49B5-C94C-B378-1D1F4FD79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2" y="1590"/>
              <a:ext cx="469" cy="144"/>
              <a:chOff x="672" y="1920"/>
              <a:chExt cx="145" cy="144"/>
            </a:xfrm>
          </p:grpSpPr>
          <p:sp>
            <p:nvSpPr>
              <p:cNvPr id="164" name="Line 132">
                <a:extLst>
                  <a:ext uri="{FF2B5EF4-FFF2-40B4-BE49-F238E27FC236}">
                    <a16:creationId xmlns:a16="http://schemas.microsoft.com/office/drawing/2014/main" id="{EA753DE0-7E86-B44A-BA86-7921FA072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5" name="Line 133">
                <a:extLst>
                  <a:ext uri="{FF2B5EF4-FFF2-40B4-BE49-F238E27FC236}">
                    <a16:creationId xmlns:a16="http://schemas.microsoft.com/office/drawing/2014/main" id="{86B32C81-9EA0-794E-A335-8E1A13059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Group 134">
              <a:extLst>
                <a:ext uri="{FF2B5EF4-FFF2-40B4-BE49-F238E27FC236}">
                  <a16:creationId xmlns:a16="http://schemas.microsoft.com/office/drawing/2014/main" id="{4AE0545A-DE70-724E-B006-9E79F35CC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1446"/>
              <a:ext cx="145" cy="144"/>
              <a:chOff x="672" y="1920"/>
              <a:chExt cx="145" cy="144"/>
            </a:xfrm>
          </p:grpSpPr>
          <p:sp>
            <p:nvSpPr>
              <p:cNvPr id="162" name="Line 135">
                <a:extLst>
                  <a:ext uri="{FF2B5EF4-FFF2-40B4-BE49-F238E27FC236}">
                    <a16:creationId xmlns:a16="http://schemas.microsoft.com/office/drawing/2014/main" id="{35F1F729-9C21-F242-9338-7C44827D2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92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3" name="Line 136">
                <a:extLst>
                  <a:ext uri="{FF2B5EF4-FFF2-40B4-BE49-F238E27FC236}">
                    <a16:creationId xmlns:a16="http://schemas.microsoft.com/office/drawing/2014/main" id="{D213EE56-D033-9B49-BB51-B22F064F1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45" y="18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Group 137">
              <a:extLst>
                <a:ext uri="{FF2B5EF4-FFF2-40B4-BE49-F238E27FC236}">
                  <a16:creationId xmlns:a16="http://schemas.microsoft.com/office/drawing/2014/main" id="{5983FBAA-8C0F-BA4F-A4EE-4F13EDE2E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1156"/>
              <a:ext cx="87" cy="288"/>
              <a:chOff x="672" y="1776"/>
              <a:chExt cx="291" cy="288"/>
            </a:xfrm>
          </p:grpSpPr>
          <p:grpSp>
            <p:nvGrpSpPr>
              <p:cNvPr id="156" name="Group 138">
                <a:extLst>
                  <a:ext uri="{FF2B5EF4-FFF2-40B4-BE49-F238E27FC236}">
                    <a16:creationId xmlns:a16="http://schemas.microsoft.com/office/drawing/2014/main" id="{2E05ACB3-4FA7-434C-846B-380A0A1D4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920"/>
                <a:ext cx="145" cy="144"/>
                <a:chOff x="672" y="1920"/>
                <a:chExt cx="145" cy="144"/>
              </a:xfrm>
            </p:grpSpPr>
            <p:sp>
              <p:nvSpPr>
                <p:cNvPr id="160" name="Line 139">
                  <a:extLst>
                    <a:ext uri="{FF2B5EF4-FFF2-40B4-BE49-F238E27FC236}">
                      <a16:creationId xmlns:a16="http://schemas.microsoft.com/office/drawing/2014/main" id="{F52ED657-9036-E944-AFD7-8D8828C6D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61" name="Line 140">
                  <a:extLst>
                    <a:ext uri="{FF2B5EF4-FFF2-40B4-BE49-F238E27FC236}">
                      <a16:creationId xmlns:a16="http://schemas.microsoft.com/office/drawing/2014/main" id="{AB895953-E42F-9B4A-94C0-5E78B4BAD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4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57" name="Group 141">
                <a:extLst>
                  <a:ext uri="{FF2B5EF4-FFF2-40B4-BE49-F238E27FC236}">
                    <a16:creationId xmlns:a16="http://schemas.microsoft.com/office/drawing/2014/main" id="{C679A677-8357-624E-AA13-D26C424FC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1776"/>
                <a:ext cx="145" cy="144"/>
                <a:chOff x="672" y="1920"/>
                <a:chExt cx="145" cy="144"/>
              </a:xfrm>
            </p:grpSpPr>
            <p:sp>
              <p:nvSpPr>
                <p:cNvPr id="158" name="Line 142">
                  <a:extLst>
                    <a:ext uri="{FF2B5EF4-FFF2-40B4-BE49-F238E27FC236}">
                      <a16:creationId xmlns:a16="http://schemas.microsoft.com/office/drawing/2014/main" id="{D2AE2630-DEAD-A54F-B6ED-BC8CCF4FA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59" name="Line 143">
                  <a:extLst>
                    <a:ext uri="{FF2B5EF4-FFF2-40B4-BE49-F238E27FC236}">
                      <a16:creationId xmlns:a16="http://schemas.microsoft.com/office/drawing/2014/main" id="{4CA0F41F-51C6-8B44-9D71-C2EBF877B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145" name="Text Box 152">
            <a:extLst>
              <a:ext uri="{FF2B5EF4-FFF2-40B4-BE49-F238E27FC236}">
                <a16:creationId xmlns:a16="http://schemas.microsoft.com/office/drawing/2014/main" id="{F48614E9-9C64-C54B-A3F1-35B6DD19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173" y="3873489"/>
            <a:ext cx="1006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variable</a:t>
            </a:r>
          </a:p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network</a:t>
            </a:r>
          </a:p>
          <a:p>
            <a:pPr algn="ctr">
              <a:defRPr/>
            </a:pPr>
            <a:r>
              <a:rPr lang="en-US" dirty="0">
                <a:latin typeface="Arial"/>
                <a:cs typeface="Arial"/>
              </a:rPr>
              <a:t>delay</a:t>
            </a:r>
          </a:p>
        </p:txBody>
      </p:sp>
      <p:sp>
        <p:nvSpPr>
          <p:cNvPr id="146" name="Line 153">
            <a:extLst>
              <a:ext uri="{FF2B5EF4-FFF2-40B4-BE49-F238E27FC236}">
                <a16:creationId xmlns:a16="http://schemas.microsoft.com/office/drawing/2014/main" id="{498B723A-B3F9-5F46-BC8D-329DACFC2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5707" y="4213754"/>
            <a:ext cx="2934629" cy="264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03A3805-EF21-2144-8843-D2BD4959F969}"/>
              </a:ext>
            </a:extLst>
          </p:cNvPr>
          <p:cNvSpPr txBox="1"/>
          <p:nvPr/>
        </p:nvSpPr>
        <p:spPr>
          <a:xfrm rot="18724310">
            <a:off x="3948222" y="4974010"/>
            <a:ext cx="164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436BF-36D1-E74D-8CE5-E41040B34223}"/>
              </a:ext>
            </a:extLst>
          </p:cNvPr>
          <p:cNvSpPr txBox="1"/>
          <p:nvPr/>
        </p:nvSpPr>
        <p:spPr>
          <a:xfrm>
            <a:off x="7194094" y="4954669"/>
            <a:ext cx="486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Buffer</a:t>
            </a:r>
            <a:r>
              <a:rPr lang="en-US" sz="2800" dirty="0">
                <a:latin typeface="Helvetica" pitchFamily="2" charset="0"/>
              </a:rPr>
              <a:t> at the client to hold frames initially until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playout delay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t</a:t>
            </a:r>
            <a:r>
              <a:rPr lang="en-US" sz="2800" baseline="-25000" dirty="0" err="1">
                <a:solidFill>
                  <a:srgbClr val="C00000"/>
                </a:solidFill>
                <a:latin typeface="Helvetica" pitchFamily="2" charset="0"/>
              </a:rPr>
              <a:t>p</a:t>
            </a:r>
            <a:endParaRPr lang="en-US" sz="2800" baseline="-250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8840C7F-B5BC-1497-90AF-0939D783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2" y="1751146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1BA6269-232B-C450-68C9-96FBAF1E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04" y="2588805"/>
            <a:ext cx="117052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753FDA-67AB-2B39-B0C0-40D5AFABE0D4}"/>
              </a:ext>
            </a:extLst>
          </p:cNvPr>
          <p:cNvCxnSpPr/>
          <p:nvPr/>
        </p:nvCxnSpPr>
        <p:spPr>
          <a:xfrm>
            <a:off x="931683" y="1952673"/>
            <a:ext cx="724782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7DD35B-FFF6-91EB-3CA4-9DB56F3F73B9}"/>
              </a:ext>
            </a:extLst>
          </p:cNvPr>
          <p:cNvCxnSpPr>
            <a:cxnSpLocks/>
          </p:cNvCxnSpPr>
          <p:nvPr/>
        </p:nvCxnSpPr>
        <p:spPr>
          <a:xfrm>
            <a:off x="1690244" y="2333673"/>
            <a:ext cx="1420395" cy="7430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E1E4F5-1CFA-4BEB-7999-5F89571975F6}"/>
              </a:ext>
            </a:extLst>
          </p:cNvPr>
          <p:cNvSpPr txBox="1"/>
          <p:nvPr/>
        </p:nvSpPr>
        <p:spPr>
          <a:xfrm>
            <a:off x="1943637" y="1564123"/>
            <a:ext cx="20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Spatial coding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6FBF38-ABA8-C362-5258-B6D51C812BEF}"/>
              </a:ext>
            </a:extLst>
          </p:cNvPr>
          <p:cNvSpPr txBox="1"/>
          <p:nvPr/>
        </p:nvSpPr>
        <p:spPr>
          <a:xfrm>
            <a:off x="2086018" y="2197229"/>
            <a:ext cx="20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Temporal coding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8AA477-3A86-53AC-4C56-9E0E69EC57E7}"/>
              </a:ext>
            </a:extLst>
          </p:cNvPr>
          <p:cNvSpPr txBox="1"/>
          <p:nvPr/>
        </p:nvSpPr>
        <p:spPr>
          <a:xfrm>
            <a:off x="7394095" y="232487"/>
            <a:ext cx="440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Multimedia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EBAF1F-97BE-665E-ECC5-175AA905AFE3}"/>
              </a:ext>
            </a:extLst>
          </p:cNvPr>
          <p:cNvCxnSpPr>
            <a:cxnSpLocks/>
          </p:cNvCxnSpPr>
          <p:nvPr/>
        </p:nvCxnSpPr>
        <p:spPr>
          <a:xfrm>
            <a:off x="3982941" y="6465114"/>
            <a:ext cx="1657971" cy="2039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60">
            <a:extLst>
              <a:ext uri="{FF2B5EF4-FFF2-40B4-BE49-F238E27FC236}">
                <a16:creationId xmlns:a16="http://schemas.microsoft.com/office/drawing/2014/main" id="{43B902D1-93B7-E6CA-1E22-DB775B7E71C4}"/>
              </a:ext>
            </a:extLst>
          </p:cNvPr>
          <p:cNvGrpSpPr>
            <a:grpSpLocks/>
          </p:cNvGrpSpPr>
          <p:nvPr/>
        </p:nvGrpSpPr>
        <p:grpSpPr bwMode="auto">
          <a:xfrm>
            <a:off x="5625358" y="4297206"/>
            <a:ext cx="1939200" cy="2182147"/>
            <a:chOff x="648" y="1147"/>
            <a:chExt cx="1608" cy="1591"/>
          </a:xfrm>
        </p:grpSpPr>
        <p:grpSp>
          <p:nvGrpSpPr>
            <p:cNvPr id="36" name="Group 61">
              <a:extLst>
                <a:ext uri="{FF2B5EF4-FFF2-40B4-BE49-F238E27FC236}">
                  <a16:creationId xmlns:a16="http://schemas.microsoft.com/office/drawing/2014/main" id="{7A888D26-6B9F-3C59-8241-9A01FA8BE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98" name="Group 62">
                <a:extLst>
                  <a:ext uri="{FF2B5EF4-FFF2-40B4-BE49-F238E27FC236}">
                    <a16:creationId xmlns:a16="http://schemas.microsoft.com/office/drawing/2014/main" id="{3AF3CDE4-B7A8-CFEB-B814-5C6FB02E13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192" name="Group 63">
                  <a:extLst>
                    <a:ext uri="{FF2B5EF4-FFF2-40B4-BE49-F238E27FC236}">
                      <a16:creationId xmlns:a16="http://schemas.microsoft.com/office/drawing/2014/main" id="{8F313A77-39F7-D9D2-2841-1C56F3DBAD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00" name="Group 64">
                    <a:extLst>
                      <a:ext uri="{FF2B5EF4-FFF2-40B4-BE49-F238E27FC236}">
                        <a16:creationId xmlns:a16="http://schemas.microsoft.com/office/drawing/2014/main" id="{C8D8657C-899C-3DD0-D1FC-450AB1BEFA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4" name="Line 65">
                      <a:extLst>
                        <a:ext uri="{FF2B5EF4-FFF2-40B4-BE49-F238E27FC236}">
                          <a16:creationId xmlns:a16="http://schemas.microsoft.com/office/drawing/2014/main" id="{46C20AFA-630F-4E4D-A41D-03630BE841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5" name="Line 66">
                      <a:extLst>
                        <a:ext uri="{FF2B5EF4-FFF2-40B4-BE49-F238E27FC236}">
                          <a16:creationId xmlns:a16="http://schemas.microsoft.com/office/drawing/2014/main" id="{54389B7D-A060-E002-563E-1D00D1409F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01" name="Group 67">
                    <a:extLst>
                      <a:ext uri="{FF2B5EF4-FFF2-40B4-BE49-F238E27FC236}">
                        <a16:creationId xmlns:a16="http://schemas.microsoft.com/office/drawing/2014/main" id="{E94E3A0E-744D-BFEC-4FE3-0775E01B4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2" name="Line 68">
                      <a:extLst>
                        <a:ext uri="{FF2B5EF4-FFF2-40B4-BE49-F238E27FC236}">
                          <a16:creationId xmlns:a16="http://schemas.microsoft.com/office/drawing/2014/main" id="{66082B4D-50CA-084B-038C-4E820CC057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3" name="Line 69">
                      <a:extLst>
                        <a:ext uri="{FF2B5EF4-FFF2-40B4-BE49-F238E27FC236}">
                          <a16:creationId xmlns:a16="http://schemas.microsoft.com/office/drawing/2014/main" id="{0C21247A-4848-F349-7453-F5FEE627C5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193" name="Group 70">
                  <a:extLst>
                    <a:ext uri="{FF2B5EF4-FFF2-40B4-BE49-F238E27FC236}">
                      <a16:creationId xmlns:a16="http://schemas.microsoft.com/office/drawing/2014/main" id="{1B8AE453-2A78-12C2-A2AF-C14DEBA89F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194" name="Group 71">
                    <a:extLst>
                      <a:ext uri="{FF2B5EF4-FFF2-40B4-BE49-F238E27FC236}">
                        <a16:creationId xmlns:a16="http://schemas.microsoft.com/office/drawing/2014/main" id="{08100A6D-5606-B694-56E9-3215C79176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98" name="Line 72">
                      <a:extLst>
                        <a:ext uri="{FF2B5EF4-FFF2-40B4-BE49-F238E27FC236}">
                          <a16:creationId xmlns:a16="http://schemas.microsoft.com/office/drawing/2014/main" id="{DC584039-E67A-B168-D6F1-C4B770FB9B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" name="Line 73">
                      <a:extLst>
                        <a:ext uri="{FF2B5EF4-FFF2-40B4-BE49-F238E27FC236}">
                          <a16:creationId xmlns:a16="http://schemas.microsoft.com/office/drawing/2014/main" id="{DE338BDF-A8E0-0C1B-A8B9-5E9EE62362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95" name="Group 74">
                    <a:extLst>
                      <a:ext uri="{FF2B5EF4-FFF2-40B4-BE49-F238E27FC236}">
                        <a16:creationId xmlns:a16="http://schemas.microsoft.com/office/drawing/2014/main" id="{2A73273E-4E09-0C8B-A2C2-3F7E48C149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196" name="Line 75">
                      <a:extLst>
                        <a:ext uri="{FF2B5EF4-FFF2-40B4-BE49-F238E27FC236}">
                          <a16:creationId xmlns:a16="http://schemas.microsoft.com/office/drawing/2014/main" id="{CB7A4961-365A-D9C4-74C7-FA39F1971C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" name="Line 76">
                      <a:extLst>
                        <a:ext uri="{FF2B5EF4-FFF2-40B4-BE49-F238E27FC236}">
                          <a16:creationId xmlns:a16="http://schemas.microsoft.com/office/drawing/2014/main" id="{AFD54946-D65B-96D2-5A8D-707F4A4988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99" name="Group 77">
                <a:extLst>
                  <a:ext uri="{FF2B5EF4-FFF2-40B4-BE49-F238E27FC236}">
                    <a16:creationId xmlns:a16="http://schemas.microsoft.com/office/drawing/2014/main" id="{8EBD034F-8114-2818-4C83-0D262EC3C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186" name="Group 78">
                  <a:extLst>
                    <a:ext uri="{FF2B5EF4-FFF2-40B4-BE49-F238E27FC236}">
                      <a16:creationId xmlns:a16="http://schemas.microsoft.com/office/drawing/2014/main" id="{FBC59874-377E-CFCE-7924-BFBC1D35CA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190" name="Line 79">
                    <a:extLst>
                      <a:ext uri="{FF2B5EF4-FFF2-40B4-BE49-F238E27FC236}">
                        <a16:creationId xmlns:a16="http://schemas.microsoft.com/office/drawing/2014/main" id="{500019D6-46BE-E5B6-0D0C-42C65DF4B7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E7441BDB-8496-87FD-A1FE-8F139116A6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87" name="Group 81">
                  <a:extLst>
                    <a:ext uri="{FF2B5EF4-FFF2-40B4-BE49-F238E27FC236}">
                      <a16:creationId xmlns:a16="http://schemas.microsoft.com/office/drawing/2014/main" id="{B28448C4-4365-0CB1-7BEB-023307CD57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188" name="Line 82">
                    <a:extLst>
                      <a:ext uri="{FF2B5EF4-FFF2-40B4-BE49-F238E27FC236}">
                        <a16:creationId xmlns:a16="http://schemas.microsoft.com/office/drawing/2014/main" id="{FD00949C-C0E0-1BBC-D9A2-4AEF98BD02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89" name="Line 83">
                    <a:extLst>
                      <a:ext uri="{FF2B5EF4-FFF2-40B4-BE49-F238E27FC236}">
                        <a16:creationId xmlns:a16="http://schemas.microsoft.com/office/drawing/2014/main" id="{A474E509-0125-3CF7-A3E2-70195F7FC6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43" name="Group 84">
                <a:extLst>
                  <a:ext uri="{FF2B5EF4-FFF2-40B4-BE49-F238E27FC236}">
                    <a16:creationId xmlns:a16="http://schemas.microsoft.com/office/drawing/2014/main" id="{C0054C94-0C45-5C05-68FE-ACE5A76903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147" name="Line 85">
                  <a:extLst>
                    <a:ext uri="{FF2B5EF4-FFF2-40B4-BE49-F238E27FC236}">
                      <a16:creationId xmlns:a16="http://schemas.microsoft.com/office/drawing/2014/main" id="{05892984-959E-F61D-92AD-29C6E164C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85" name="Line 86">
                  <a:extLst>
                    <a:ext uri="{FF2B5EF4-FFF2-40B4-BE49-F238E27FC236}">
                      <a16:creationId xmlns:a16="http://schemas.microsoft.com/office/drawing/2014/main" id="{1889188D-83F8-9A2A-9D00-0DA00A320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7" name="Group 87">
              <a:extLst>
                <a:ext uri="{FF2B5EF4-FFF2-40B4-BE49-F238E27FC236}">
                  <a16:creationId xmlns:a16="http://schemas.microsoft.com/office/drawing/2014/main" id="{E31A161F-18D0-4525-BB8D-8A2DA9DD9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48" name="Group 88">
                <a:extLst>
                  <a:ext uri="{FF2B5EF4-FFF2-40B4-BE49-F238E27FC236}">
                    <a16:creationId xmlns:a16="http://schemas.microsoft.com/office/drawing/2014/main" id="{4234D018-4E6D-BCD9-7FB2-C18EDCE14C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85" name="Group 89">
                  <a:extLst>
                    <a:ext uri="{FF2B5EF4-FFF2-40B4-BE49-F238E27FC236}">
                      <a16:creationId xmlns:a16="http://schemas.microsoft.com/office/drawing/2014/main" id="{AC9A7353-6372-0C32-0046-7F9D2E0FDB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93" name="Line 90">
                    <a:extLst>
                      <a:ext uri="{FF2B5EF4-FFF2-40B4-BE49-F238E27FC236}">
                        <a16:creationId xmlns:a16="http://schemas.microsoft.com/office/drawing/2014/main" id="{06105D49-C5A8-852C-0353-7F5148910B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4" name="Line 91">
                    <a:extLst>
                      <a:ext uri="{FF2B5EF4-FFF2-40B4-BE49-F238E27FC236}">
                        <a16:creationId xmlns:a16="http://schemas.microsoft.com/office/drawing/2014/main" id="{D7721F44-8A12-31DB-9375-1EF92DD017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87" name="Group 92">
                  <a:extLst>
                    <a:ext uri="{FF2B5EF4-FFF2-40B4-BE49-F238E27FC236}">
                      <a16:creationId xmlns:a16="http://schemas.microsoft.com/office/drawing/2014/main" id="{37BF320F-887D-218E-2A11-B871B12A16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88" name="Line 93">
                    <a:extLst>
                      <a:ext uri="{FF2B5EF4-FFF2-40B4-BE49-F238E27FC236}">
                        <a16:creationId xmlns:a16="http://schemas.microsoft.com/office/drawing/2014/main" id="{2D332165-568B-AFCE-A024-1AC85C1284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9" name="Line 94">
                    <a:extLst>
                      <a:ext uri="{FF2B5EF4-FFF2-40B4-BE49-F238E27FC236}">
                        <a16:creationId xmlns:a16="http://schemas.microsoft.com/office/drawing/2014/main" id="{291D568E-9689-8149-6441-C050F28A2F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50" name="Group 95">
                <a:extLst>
                  <a:ext uri="{FF2B5EF4-FFF2-40B4-BE49-F238E27FC236}">
                    <a16:creationId xmlns:a16="http://schemas.microsoft.com/office/drawing/2014/main" id="{9E260136-0E37-4A29-AEF7-97E451D5A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53" name="Group 96">
                  <a:extLst>
                    <a:ext uri="{FF2B5EF4-FFF2-40B4-BE49-F238E27FC236}">
                      <a16:creationId xmlns:a16="http://schemas.microsoft.com/office/drawing/2014/main" id="{B4BDB7E3-0F82-7F5C-5944-D66105B296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83" name="Line 97">
                    <a:extLst>
                      <a:ext uri="{FF2B5EF4-FFF2-40B4-BE49-F238E27FC236}">
                        <a16:creationId xmlns:a16="http://schemas.microsoft.com/office/drawing/2014/main" id="{BABA7525-3A33-1DE8-C4AA-7436A01293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4" name="Line 98">
                    <a:extLst>
                      <a:ext uri="{FF2B5EF4-FFF2-40B4-BE49-F238E27FC236}">
                        <a16:creationId xmlns:a16="http://schemas.microsoft.com/office/drawing/2014/main" id="{C4907046-E2E5-46B7-AC73-D4334DED71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4" name="Group 99">
                  <a:extLst>
                    <a:ext uri="{FF2B5EF4-FFF2-40B4-BE49-F238E27FC236}">
                      <a16:creationId xmlns:a16="http://schemas.microsoft.com/office/drawing/2014/main" id="{827CAACB-EF04-F02C-3A3A-203CC0440A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55" name="Line 100">
                    <a:extLst>
                      <a:ext uri="{FF2B5EF4-FFF2-40B4-BE49-F238E27FC236}">
                        <a16:creationId xmlns:a16="http://schemas.microsoft.com/office/drawing/2014/main" id="{1626F51E-0B8B-95C9-5114-1E5DDF7159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Line 101">
                    <a:extLst>
                      <a:ext uri="{FF2B5EF4-FFF2-40B4-BE49-F238E27FC236}">
                        <a16:creationId xmlns:a16="http://schemas.microsoft.com/office/drawing/2014/main" id="{CF3A7311-09A5-5DDE-BD2F-0E79CC7791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3C5F214F-17EA-CF88-9A12-B4EF37B36778}"/>
              </a:ext>
            </a:extLst>
          </p:cNvPr>
          <p:cNvCxnSpPr>
            <a:cxnSpLocks/>
            <a:stCxn id="183" idx="1"/>
          </p:cNvCxnSpPr>
          <p:nvPr/>
        </p:nvCxnSpPr>
        <p:spPr>
          <a:xfrm>
            <a:off x="3931616" y="6305807"/>
            <a:ext cx="1027589" cy="1001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60">
            <a:extLst>
              <a:ext uri="{FF2B5EF4-FFF2-40B4-BE49-F238E27FC236}">
                <a16:creationId xmlns:a16="http://schemas.microsoft.com/office/drawing/2014/main" id="{DB707EB7-C349-7D3C-482C-9B8855E6E37B}"/>
              </a:ext>
            </a:extLst>
          </p:cNvPr>
          <p:cNvGrpSpPr>
            <a:grpSpLocks/>
          </p:cNvGrpSpPr>
          <p:nvPr/>
        </p:nvGrpSpPr>
        <p:grpSpPr bwMode="auto">
          <a:xfrm>
            <a:off x="4966368" y="4290366"/>
            <a:ext cx="1939200" cy="2182147"/>
            <a:chOff x="648" y="1147"/>
            <a:chExt cx="1608" cy="1591"/>
          </a:xfrm>
        </p:grpSpPr>
        <p:grpSp>
          <p:nvGrpSpPr>
            <p:cNvPr id="210" name="Group 61">
              <a:extLst>
                <a:ext uri="{FF2B5EF4-FFF2-40B4-BE49-F238E27FC236}">
                  <a16:creationId xmlns:a16="http://schemas.microsoft.com/office/drawing/2014/main" id="{2F083735-093C-BC96-D019-F369E337CC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226" name="Group 62">
                <a:extLst>
                  <a:ext uri="{FF2B5EF4-FFF2-40B4-BE49-F238E27FC236}">
                    <a16:creationId xmlns:a16="http://schemas.microsoft.com/office/drawing/2014/main" id="{6708F727-358C-C3F7-86B5-7622FAB095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237" name="Group 63">
                  <a:extLst>
                    <a:ext uri="{FF2B5EF4-FFF2-40B4-BE49-F238E27FC236}">
                      <a16:creationId xmlns:a16="http://schemas.microsoft.com/office/drawing/2014/main" id="{A1AA5EBE-1BDB-2801-16AB-68DDDC63A9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45" name="Group 64">
                    <a:extLst>
                      <a:ext uri="{FF2B5EF4-FFF2-40B4-BE49-F238E27FC236}">
                        <a16:creationId xmlns:a16="http://schemas.microsoft.com/office/drawing/2014/main" id="{61259971-535C-E35F-73ED-66A3B860D9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49" name="Line 65">
                      <a:extLst>
                        <a:ext uri="{FF2B5EF4-FFF2-40B4-BE49-F238E27FC236}">
                          <a16:creationId xmlns:a16="http://schemas.microsoft.com/office/drawing/2014/main" id="{BF5117E8-B2CA-1158-B994-32AE5C5B65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50" name="Line 66">
                      <a:extLst>
                        <a:ext uri="{FF2B5EF4-FFF2-40B4-BE49-F238E27FC236}">
                          <a16:creationId xmlns:a16="http://schemas.microsoft.com/office/drawing/2014/main" id="{D3BE5136-ABD9-9F95-BF84-FF6664142F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46" name="Group 67">
                    <a:extLst>
                      <a:ext uri="{FF2B5EF4-FFF2-40B4-BE49-F238E27FC236}">
                        <a16:creationId xmlns:a16="http://schemas.microsoft.com/office/drawing/2014/main" id="{33A9801A-C1CB-C084-6EB0-AFEF6739EA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47" name="Line 68">
                      <a:extLst>
                        <a:ext uri="{FF2B5EF4-FFF2-40B4-BE49-F238E27FC236}">
                          <a16:creationId xmlns:a16="http://schemas.microsoft.com/office/drawing/2014/main" id="{9F10DD15-6F35-432A-E23A-BCE43495D6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48" name="Line 69">
                      <a:extLst>
                        <a:ext uri="{FF2B5EF4-FFF2-40B4-BE49-F238E27FC236}">
                          <a16:creationId xmlns:a16="http://schemas.microsoft.com/office/drawing/2014/main" id="{890AD14E-376E-DB5D-E862-64B78535F0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38" name="Group 70">
                  <a:extLst>
                    <a:ext uri="{FF2B5EF4-FFF2-40B4-BE49-F238E27FC236}">
                      <a16:creationId xmlns:a16="http://schemas.microsoft.com/office/drawing/2014/main" id="{052903E9-071D-8DDE-22BA-46E71E887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39" name="Group 71">
                    <a:extLst>
                      <a:ext uri="{FF2B5EF4-FFF2-40B4-BE49-F238E27FC236}">
                        <a16:creationId xmlns:a16="http://schemas.microsoft.com/office/drawing/2014/main" id="{53A00F27-95C1-F2ED-EFAF-ECBF104D85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43" name="Line 72">
                      <a:extLst>
                        <a:ext uri="{FF2B5EF4-FFF2-40B4-BE49-F238E27FC236}">
                          <a16:creationId xmlns:a16="http://schemas.microsoft.com/office/drawing/2014/main" id="{07FB6D36-75B1-E531-B09A-F8CC258F05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44" name="Line 73">
                      <a:extLst>
                        <a:ext uri="{FF2B5EF4-FFF2-40B4-BE49-F238E27FC236}">
                          <a16:creationId xmlns:a16="http://schemas.microsoft.com/office/drawing/2014/main" id="{686077AC-12F6-981D-5AD4-6086DD52B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40" name="Group 74">
                    <a:extLst>
                      <a:ext uri="{FF2B5EF4-FFF2-40B4-BE49-F238E27FC236}">
                        <a16:creationId xmlns:a16="http://schemas.microsoft.com/office/drawing/2014/main" id="{33E491DB-1D0D-4128-07D5-1112B2AF49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41" name="Line 75">
                      <a:extLst>
                        <a:ext uri="{FF2B5EF4-FFF2-40B4-BE49-F238E27FC236}">
                          <a16:creationId xmlns:a16="http://schemas.microsoft.com/office/drawing/2014/main" id="{3CE3BDBE-3304-86C1-C826-2A9A493A0F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42" name="Line 76">
                      <a:extLst>
                        <a:ext uri="{FF2B5EF4-FFF2-40B4-BE49-F238E27FC236}">
                          <a16:creationId xmlns:a16="http://schemas.microsoft.com/office/drawing/2014/main" id="{6FEEBFEB-32C0-2AB0-A8EC-DF9FBAD08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27" name="Group 77">
                <a:extLst>
                  <a:ext uri="{FF2B5EF4-FFF2-40B4-BE49-F238E27FC236}">
                    <a16:creationId xmlns:a16="http://schemas.microsoft.com/office/drawing/2014/main" id="{DAA52206-2C53-0FA1-1400-4DB98A9D93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231" name="Group 78">
                  <a:extLst>
                    <a:ext uri="{FF2B5EF4-FFF2-40B4-BE49-F238E27FC236}">
                      <a16:creationId xmlns:a16="http://schemas.microsoft.com/office/drawing/2014/main" id="{0566B6AB-5A45-D799-0ACB-1F532851B3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35" name="Line 79">
                    <a:extLst>
                      <a:ext uri="{FF2B5EF4-FFF2-40B4-BE49-F238E27FC236}">
                        <a16:creationId xmlns:a16="http://schemas.microsoft.com/office/drawing/2014/main" id="{9D2F0449-8ACA-6B22-D803-E8724D12AF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36" name="Line 80">
                    <a:extLst>
                      <a:ext uri="{FF2B5EF4-FFF2-40B4-BE49-F238E27FC236}">
                        <a16:creationId xmlns:a16="http://schemas.microsoft.com/office/drawing/2014/main" id="{AFF8E07C-23F9-1284-F030-308FFD98D8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232" name="Group 81">
                  <a:extLst>
                    <a:ext uri="{FF2B5EF4-FFF2-40B4-BE49-F238E27FC236}">
                      <a16:creationId xmlns:a16="http://schemas.microsoft.com/office/drawing/2014/main" id="{3E98FEB1-7A4F-229A-533C-C03F747D3A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33" name="Line 82">
                    <a:extLst>
                      <a:ext uri="{FF2B5EF4-FFF2-40B4-BE49-F238E27FC236}">
                        <a16:creationId xmlns:a16="http://schemas.microsoft.com/office/drawing/2014/main" id="{12C248F8-B2A2-5540-CD63-71FF9E8824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34" name="Line 83">
                    <a:extLst>
                      <a:ext uri="{FF2B5EF4-FFF2-40B4-BE49-F238E27FC236}">
                        <a16:creationId xmlns:a16="http://schemas.microsoft.com/office/drawing/2014/main" id="{9715434B-5CAA-24E8-A0A5-AA22F9D4AC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28" name="Group 84">
                <a:extLst>
                  <a:ext uri="{FF2B5EF4-FFF2-40B4-BE49-F238E27FC236}">
                    <a16:creationId xmlns:a16="http://schemas.microsoft.com/office/drawing/2014/main" id="{4F7BDFE4-E1D9-03DE-1CAB-981DCFF53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9" name="Line 85">
                  <a:extLst>
                    <a:ext uri="{FF2B5EF4-FFF2-40B4-BE49-F238E27FC236}">
                      <a16:creationId xmlns:a16="http://schemas.microsoft.com/office/drawing/2014/main" id="{ACB78DD9-2C2E-2C38-47C8-BDAD26B38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30" name="Line 86">
                  <a:extLst>
                    <a:ext uri="{FF2B5EF4-FFF2-40B4-BE49-F238E27FC236}">
                      <a16:creationId xmlns:a16="http://schemas.microsoft.com/office/drawing/2014/main" id="{19FF0DDC-5989-3622-B013-33A4CCB099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211" name="Group 87">
              <a:extLst>
                <a:ext uri="{FF2B5EF4-FFF2-40B4-BE49-F238E27FC236}">
                  <a16:creationId xmlns:a16="http://schemas.microsoft.com/office/drawing/2014/main" id="{C50330C5-F9CA-81E8-530B-5074A44FE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212" name="Group 88">
                <a:extLst>
                  <a:ext uri="{FF2B5EF4-FFF2-40B4-BE49-F238E27FC236}">
                    <a16:creationId xmlns:a16="http://schemas.microsoft.com/office/drawing/2014/main" id="{498A308A-00ED-5AED-59B7-550D5B46A5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220" name="Group 89">
                  <a:extLst>
                    <a:ext uri="{FF2B5EF4-FFF2-40B4-BE49-F238E27FC236}">
                      <a16:creationId xmlns:a16="http://schemas.microsoft.com/office/drawing/2014/main" id="{AA68B523-9FA7-4402-8A39-AFB4C5A826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" name="Line 90">
                    <a:extLst>
                      <a:ext uri="{FF2B5EF4-FFF2-40B4-BE49-F238E27FC236}">
                        <a16:creationId xmlns:a16="http://schemas.microsoft.com/office/drawing/2014/main" id="{C89B149A-F7E2-B09C-CF7C-C01B1E99E4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5" name="Line 91">
                    <a:extLst>
                      <a:ext uri="{FF2B5EF4-FFF2-40B4-BE49-F238E27FC236}">
                        <a16:creationId xmlns:a16="http://schemas.microsoft.com/office/drawing/2014/main" id="{7C3719A9-79E9-FC2C-39D1-6066333E8C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221" name="Group 92">
                  <a:extLst>
                    <a:ext uri="{FF2B5EF4-FFF2-40B4-BE49-F238E27FC236}">
                      <a16:creationId xmlns:a16="http://schemas.microsoft.com/office/drawing/2014/main" id="{DE79E1A1-1B26-6FD9-F829-F909E0D541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" name="Line 93">
                    <a:extLst>
                      <a:ext uri="{FF2B5EF4-FFF2-40B4-BE49-F238E27FC236}">
                        <a16:creationId xmlns:a16="http://schemas.microsoft.com/office/drawing/2014/main" id="{A4240946-F27F-8CF9-0940-E2C87B46BE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3" name="Line 94">
                    <a:extLst>
                      <a:ext uri="{FF2B5EF4-FFF2-40B4-BE49-F238E27FC236}">
                        <a16:creationId xmlns:a16="http://schemas.microsoft.com/office/drawing/2014/main" id="{522967FB-627F-3A04-1AF6-1EA6D1BFA7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13" name="Group 95">
                <a:extLst>
                  <a:ext uri="{FF2B5EF4-FFF2-40B4-BE49-F238E27FC236}">
                    <a16:creationId xmlns:a16="http://schemas.microsoft.com/office/drawing/2014/main" id="{BA8B1529-4DD1-0726-2C19-A9696EC4F9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214" name="Group 96">
                  <a:extLst>
                    <a:ext uri="{FF2B5EF4-FFF2-40B4-BE49-F238E27FC236}">
                      <a16:creationId xmlns:a16="http://schemas.microsoft.com/office/drawing/2014/main" id="{B99065ED-DB63-DBF3-C280-A62A2516BE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18" name="Line 97">
                    <a:extLst>
                      <a:ext uri="{FF2B5EF4-FFF2-40B4-BE49-F238E27FC236}">
                        <a16:creationId xmlns:a16="http://schemas.microsoft.com/office/drawing/2014/main" id="{AF98292D-6B09-5FBD-342F-CA7CA7F9E6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19" name="Line 98">
                    <a:extLst>
                      <a:ext uri="{FF2B5EF4-FFF2-40B4-BE49-F238E27FC236}">
                        <a16:creationId xmlns:a16="http://schemas.microsoft.com/office/drawing/2014/main" id="{DDC7A59A-98F8-88B2-9DFA-C46B067F93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215" name="Group 99">
                  <a:extLst>
                    <a:ext uri="{FF2B5EF4-FFF2-40B4-BE49-F238E27FC236}">
                      <a16:creationId xmlns:a16="http://schemas.microsoft.com/office/drawing/2014/main" id="{0FE192E2-FE17-7574-18F7-4D2C523B0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16" name="Line 100">
                    <a:extLst>
                      <a:ext uri="{FF2B5EF4-FFF2-40B4-BE49-F238E27FC236}">
                        <a16:creationId xmlns:a16="http://schemas.microsoft.com/office/drawing/2014/main" id="{BB2C4023-28F3-9CE9-16BD-AF0DF494F5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17" name="Line 101">
                    <a:extLst>
                      <a:ext uri="{FF2B5EF4-FFF2-40B4-BE49-F238E27FC236}">
                        <a16:creationId xmlns:a16="http://schemas.microsoft.com/office/drawing/2014/main" id="{335D74B3-14BF-35FF-7D4C-CD3DB15264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52" name="Oval 251">
            <a:extLst>
              <a:ext uri="{FF2B5EF4-FFF2-40B4-BE49-F238E27FC236}">
                <a16:creationId xmlns:a16="http://schemas.microsoft.com/office/drawing/2014/main" id="{F21414BD-962E-4513-80E0-2C82AC21ACA0}"/>
              </a:ext>
            </a:extLst>
          </p:cNvPr>
          <p:cNvSpPr/>
          <p:nvPr/>
        </p:nvSpPr>
        <p:spPr>
          <a:xfrm>
            <a:off x="6223313" y="3914368"/>
            <a:ext cx="734795" cy="1158953"/>
          </a:xfrm>
          <a:prstGeom prst="ellipse">
            <a:avLst/>
          </a:prstGeom>
          <a:solidFill>
            <a:schemeClr val="accent4">
              <a:lumMod val="60000"/>
              <a:lumOff val="40000"/>
              <a:alpha val="44332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BD141E8E-5930-8DD4-5F96-8E80DFD899D9}"/>
              </a:ext>
            </a:extLst>
          </p:cNvPr>
          <p:cNvSpPr txBox="1"/>
          <p:nvPr/>
        </p:nvSpPr>
        <p:spPr>
          <a:xfrm rot="18944664">
            <a:off x="5835826" y="5424189"/>
            <a:ext cx="17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Smooth playout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0A70F90D-F598-1912-3B26-8CA68E35CF04}"/>
              </a:ext>
            </a:extLst>
          </p:cNvPr>
          <p:cNvSpPr txBox="1"/>
          <p:nvPr/>
        </p:nvSpPr>
        <p:spPr>
          <a:xfrm rot="18944664">
            <a:off x="6198719" y="4242638"/>
            <a:ext cx="17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Stall</a:t>
            </a:r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92" grpId="0" animBg="1"/>
      <p:bldP spid="95" grpId="0" animBg="1"/>
      <p:bldP spid="14" grpId="0"/>
      <p:bldP spid="140" grpId="0"/>
      <p:bldP spid="141" grpId="0"/>
      <p:bldP spid="142" grpId="0"/>
      <p:bldP spid="145" grpId="0"/>
      <p:bldP spid="146" grpId="0" animBg="1"/>
      <p:bldP spid="184" grpId="0"/>
      <p:bldP spid="20" grpId="0"/>
      <p:bldP spid="21" grpId="0"/>
      <p:bldP spid="22" grpId="0"/>
      <p:bldP spid="252" grpId="0" animBg="1"/>
      <p:bldP spid="253" grpId="0"/>
      <p:bldP spid="2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3809-903D-DD46-BAD6-408A4124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 single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271F-976E-AB4A-A5F0-8A2E05211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connections are identified by 4-tuple:</a:t>
            </a:r>
          </a:p>
          <a:p>
            <a:endParaRPr lang="en-US" dirty="0"/>
          </a:p>
          <a:p>
            <a:r>
              <a:rPr lang="en-US" dirty="0"/>
              <a:t>Source IP address</a:t>
            </a:r>
          </a:p>
          <a:p>
            <a:r>
              <a:rPr lang="en-US" dirty="0"/>
              <a:t>Source port</a:t>
            </a:r>
          </a:p>
          <a:p>
            <a:r>
              <a:rPr lang="en-US" dirty="0"/>
              <a:t>Destination IP address</a:t>
            </a:r>
          </a:p>
          <a:p>
            <a:r>
              <a:rPr lang="en-US" dirty="0"/>
              <a:t>Destination 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AE6F-14AB-E147-A50B-881EFABA6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0755" cy="4855394"/>
          </a:xfrm>
        </p:spPr>
        <p:txBody>
          <a:bodyPr>
            <a:normAutofit/>
          </a:bodyPr>
          <a:lstStyle/>
          <a:p>
            <a:r>
              <a:rPr lang="en-US" dirty="0"/>
              <a:t>In this analogy,</a:t>
            </a:r>
          </a:p>
          <a:p>
            <a:endParaRPr lang="en-US" dirty="0"/>
          </a:p>
          <a:p>
            <a:r>
              <a:rPr lang="en-US" dirty="0"/>
              <a:t>Source address: the address of the first house</a:t>
            </a:r>
          </a:p>
          <a:p>
            <a:r>
              <a:rPr lang="en-US" dirty="0"/>
              <a:t>Source port: name of a kid in the first house</a:t>
            </a:r>
          </a:p>
          <a:p>
            <a:r>
              <a:rPr lang="en-US" dirty="0"/>
              <a:t>Destination address: the address of the second house</a:t>
            </a:r>
          </a:p>
          <a:p>
            <a:r>
              <a:rPr lang="en-US" dirty="0"/>
              <a:t>Destination port: name of a kid in the second 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41BF-552D-4F42-83CD-F5F1B03F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 Packets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6B32A-97D6-084F-8267-BA4DCF02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5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73EE-B388-9140-B9D9-35573FF4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popular transports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FD2F-7E30-CD42-8DF9-75EED441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76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Transmission Control Protocol (</a:t>
            </a:r>
            <a:r>
              <a:rPr lang="en-US" sz="3200" dirty="0">
                <a:solidFill>
                  <a:srgbClr val="C00000"/>
                </a:solidFill>
              </a:rPr>
              <a:t>TCP</a:t>
            </a:r>
            <a:r>
              <a:rPr lang="en-US" sz="3200" dirty="0"/>
              <a:t>)</a:t>
            </a:r>
          </a:p>
          <a:p>
            <a:r>
              <a:rPr lang="en-US" dirty="0"/>
              <a:t>Connection-based: the application remembers the other process talking to it.</a:t>
            </a:r>
          </a:p>
          <a:p>
            <a:r>
              <a:rPr lang="en-US" dirty="0"/>
              <a:t>Suitable for </a:t>
            </a:r>
            <a:r>
              <a:rPr lang="en-US" dirty="0">
                <a:solidFill>
                  <a:srgbClr val="C00000"/>
                </a:solidFill>
              </a:rPr>
              <a:t>longer-term, contextual data transfers</a:t>
            </a:r>
            <a:r>
              <a:rPr lang="en-US" dirty="0"/>
              <a:t>, like HTTP, file transfers, etc.</a:t>
            </a:r>
          </a:p>
          <a:p>
            <a:r>
              <a:rPr lang="en-US" dirty="0"/>
              <a:t>Guarantees: reliability, ordering, congestion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C4074-3BF8-8645-BB1A-47DB59AE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6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User Datagram Protocol (</a:t>
            </a:r>
            <a:r>
              <a:rPr lang="en-US" sz="3200" dirty="0">
                <a:solidFill>
                  <a:srgbClr val="C00000"/>
                </a:solidFill>
              </a:rPr>
              <a:t>UDP</a:t>
            </a:r>
            <a:r>
              <a:rPr lang="en-US" sz="3200" dirty="0"/>
              <a:t>)</a:t>
            </a:r>
          </a:p>
          <a:p>
            <a:r>
              <a:rPr lang="en-US" dirty="0"/>
              <a:t>Connectionless: app doesn’t remember the last process or source that talked to it.</a:t>
            </a:r>
          </a:p>
          <a:p>
            <a:r>
              <a:rPr lang="en-US" dirty="0"/>
              <a:t>Suitable for </a:t>
            </a:r>
            <a:r>
              <a:rPr lang="en-US" dirty="0">
                <a:solidFill>
                  <a:srgbClr val="C00000"/>
                </a:solidFill>
              </a:rPr>
              <a:t>single </a:t>
            </a:r>
            <a:r>
              <a:rPr lang="en-US" dirty="0" err="1">
                <a:solidFill>
                  <a:srgbClr val="C00000"/>
                </a:solidFill>
              </a:rPr>
              <a:t>req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resp</a:t>
            </a:r>
            <a:r>
              <a:rPr lang="en-US" dirty="0">
                <a:solidFill>
                  <a:srgbClr val="C00000"/>
                </a:solidFill>
              </a:rPr>
              <a:t> flows</a:t>
            </a:r>
            <a:r>
              <a:rPr lang="en-US" dirty="0"/>
              <a:t>, like DNS.</a:t>
            </a:r>
          </a:p>
          <a:p>
            <a:r>
              <a:rPr lang="en-US" dirty="0"/>
              <a:t>Guarantees: basic error detection</a:t>
            </a:r>
          </a:p>
        </p:txBody>
      </p:sp>
    </p:spTree>
    <p:extLst>
      <p:ext uri="{BB962C8B-B14F-4D97-AF65-F5344CB8AC3E}">
        <p14:creationId xmlns:p14="http://schemas.microsoft.com/office/powerpoint/2010/main" val="42093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sp>
        <p:nvSpPr>
          <p:cNvPr id="62" name="Content Placeholder 44">
            <a:extLst>
              <a:ext uri="{FF2B5EF4-FFF2-40B4-BE49-F238E27FC236}">
                <a16:creationId xmlns:a16="http://schemas.microsoft.com/office/drawing/2014/main" id="{A75B64DA-D455-5E4E-B260-D2C7F09A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1" y="3644901"/>
            <a:ext cx="10263909" cy="30337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playout buffering: average fill rate (x), playout rate (r):</a:t>
            </a:r>
            <a:endParaRPr lang="en-US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dirty="0"/>
              <a:t>is x &lt; r or x &gt; r for a given network connection?</a:t>
            </a:r>
          </a:p>
          <a:p>
            <a:pPr>
              <a:defRPr/>
            </a:pPr>
            <a:r>
              <a:rPr lang="en-US" dirty="0"/>
              <a:t>It is hard to predict this in general!</a:t>
            </a:r>
          </a:p>
          <a:p>
            <a:pPr lvl="1">
              <a:defRPr/>
            </a:pPr>
            <a:r>
              <a:rPr lang="en-US" dirty="0"/>
              <a:t>Best effort network suffers long queues, paths with low bandwidth, …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How to set playout rate r?</a:t>
            </a:r>
          </a:p>
          <a:p>
            <a:pPr lvl="1">
              <a:defRPr/>
            </a:pPr>
            <a:r>
              <a:rPr lang="en-US" dirty="0"/>
              <a:t>Too low a bit-rate r: video has poorer quality than needed</a:t>
            </a:r>
          </a:p>
          <a:p>
            <a:pPr lvl="1">
              <a:defRPr/>
            </a:pPr>
            <a:r>
              <a:rPr lang="en-US" dirty="0"/>
              <a:t>Too high a bit-rate r: buffer might empty out. Stall/rebuffering!</a:t>
            </a:r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0F29E443-4EE5-824D-9060-81FF24D9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1" name="Straight Arrow Connector 54">
            <a:extLst>
              <a:ext uri="{FF2B5EF4-FFF2-40B4-BE49-F238E27FC236}">
                <a16:creationId xmlns:a16="http://schemas.microsoft.com/office/drawing/2014/main" id="{CED4D72D-D680-4447-988F-92FAA768E1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51">
            <a:extLst>
              <a:ext uri="{FF2B5EF4-FFF2-40B4-BE49-F238E27FC236}">
                <a16:creationId xmlns:a16="http://schemas.microsoft.com/office/drawing/2014/main" id="{6D3F60D1-5ECF-3049-8413-865E8D8CFC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52">
            <a:extLst>
              <a:ext uri="{FF2B5EF4-FFF2-40B4-BE49-F238E27FC236}">
                <a16:creationId xmlns:a16="http://schemas.microsoft.com/office/drawing/2014/main" id="{DE2878F4-C6C4-C841-9D81-A67C9CC7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8950" y="4154456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66">
            <a:extLst>
              <a:ext uri="{FF2B5EF4-FFF2-40B4-BE49-F238E27FC236}">
                <a16:creationId xmlns:a16="http://schemas.microsoft.com/office/drawing/2014/main" id="{145093F9-6B46-184F-A2E7-537138D4E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8345" y="4142426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68">
            <a:extLst>
              <a:ext uri="{FF2B5EF4-FFF2-40B4-BE49-F238E27FC236}">
                <a16:creationId xmlns:a16="http://schemas.microsoft.com/office/drawing/2014/main" id="{88644CDB-3786-DC4B-A6E1-00D719B00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6232" y="371402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32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4DF-4275-A246-8CDD-770E089E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bit–rate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AD50-9A8E-5240-BDF7-4A1829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32432" cy="5287628"/>
          </a:xfrm>
        </p:spPr>
        <p:txBody>
          <a:bodyPr>
            <a:normAutofit/>
          </a:bodyPr>
          <a:lstStyle/>
          <a:p>
            <a:r>
              <a:rPr lang="en-US" dirty="0"/>
              <a:t>Motivation: Want to provide high quality video experience, without stalls</a:t>
            </a:r>
          </a:p>
          <a:p>
            <a:r>
              <a:rPr lang="en-US" dirty="0"/>
              <a:t>Observations:</a:t>
            </a:r>
          </a:p>
          <a:p>
            <a:pPr lvl="1"/>
            <a:r>
              <a:rPr lang="en-US" dirty="0"/>
              <a:t>Videos come in different qualities (average bit rates)</a:t>
            </a:r>
          </a:p>
          <a:p>
            <a:pPr lvl="1"/>
            <a:r>
              <a:rPr lang="en-US" dirty="0"/>
              <a:t>Versions of the video for different quality levels readily available</a:t>
            </a:r>
          </a:p>
          <a:p>
            <a:pPr lvl="1"/>
            <a:r>
              <a:rPr lang="en-US" dirty="0"/>
              <a:t>Different segments of video can be downloaded separately</a:t>
            </a:r>
          </a:p>
          <a:p>
            <a:r>
              <a:rPr lang="en-US" dirty="0">
                <a:solidFill>
                  <a:srgbClr val="C00000"/>
                </a:solidFill>
              </a:rPr>
              <a:t>Adapt bit rate per segment </a:t>
            </a:r>
            <a:r>
              <a:rPr lang="en-US" dirty="0"/>
              <a:t>through collaboration between the video client (e.g., your browser) and the server (e.g., @ Netflix)</a:t>
            </a:r>
          </a:p>
          <a:p>
            <a:r>
              <a:rPr lang="en-US" dirty="0">
                <a:solidFill>
                  <a:srgbClr val="C00000"/>
                </a:solidFill>
              </a:rPr>
              <a:t>Adaptive bit-rate (ABR) video: </a:t>
            </a:r>
            <a:r>
              <a:rPr lang="en-US" dirty="0"/>
              <a:t>change the bit-rate (quality) of next video segment based on network and client conditions</a:t>
            </a:r>
          </a:p>
          <a:p>
            <a:r>
              <a:rPr lang="en-US" dirty="0"/>
              <a:t>A typical strategy:  </a:t>
            </a:r>
            <a:r>
              <a:rPr lang="en-US" dirty="0">
                <a:solidFill>
                  <a:srgbClr val="C00000"/>
                </a:solidFill>
              </a:rPr>
              <a:t>Buffer-based rate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A1E20-98CC-554D-9A52-1E72C61A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95" y="2266520"/>
            <a:ext cx="1347537" cy="19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4DF-4275-A246-8CDD-770E089E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Buffer-based bit-rate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AD50-9A8E-5240-BDF7-4A1829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916" cy="5287628"/>
          </a:xfrm>
        </p:spPr>
        <p:txBody>
          <a:bodyPr>
            <a:normAutofit/>
          </a:bodyPr>
          <a:lstStyle/>
          <a:p>
            <a:r>
              <a:rPr lang="en-US" dirty="0"/>
              <a:t>Key idea: If there is a large stored buffer of video, optimize aggressively for video quality, i.e., high bit rates</a:t>
            </a:r>
          </a:p>
          <a:p>
            <a:endParaRPr lang="en-US" dirty="0"/>
          </a:p>
          <a:p>
            <a:r>
              <a:rPr lang="en-US" dirty="0"/>
              <a:t>Else (i.e., buffer has low occupancy), avoid stalls by being conservative and ask for a lower quality (bit-rate)</a:t>
            </a:r>
          </a:p>
          <a:p>
            <a:pPr lvl="1"/>
            <a:r>
              <a:rPr lang="en-US" dirty="0"/>
              <a:t>Hope: lower bandwidth requirement of a lower quality stream is satisfiable more easily</a:t>
            </a:r>
          </a:p>
        </p:txBody>
      </p:sp>
    </p:spTree>
    <p:extLst>
      <p:ext uri="{BB962C8B-B14F-4D97-AF65-F5344CB8AC3E}">
        <p14:creationId xmlns:p14="http://schemas.microsoft.com/office/powerpoint/2010/main" val="38595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E0BB-2F81-0340-B466-04851DC6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Buffer-based bit-rate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6D83-AA37-9546-B6E4-6021E185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hlinkClick r:id="" action="ppaction://noaction"/>
            </a:endParaRPr>
          </a:p>
          <a:p>
            <a:pPr marL="0" indent="0">
              <a:buNone/>
            </a:pPr>
            <a:endParaRPr lang="en-US" sz="20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2000" dirty="0">
                <a:hlinkClick r:id="" action="ppaction://noaction"/>
              </a:rPr>
              <a:t>http://yuba.stanford.edu/~nickm/papers/sigcomm2014-video.pdf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 Buffer-Based Approach to Rate Adaptation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2FD14-A67D-0349-B8ED-50B34D61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79" y="1285908"/>
            <a:ext cx="6176211" cy="4157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C0125-6393-FD42-9A39-E0E62EC756B2}"/>
              </a:ext>
            </a:extLst>
          </p:cNvPr>
          <p:cNvSpPr txBox="1"/>
          <p:nvPr/>
        </p:nvSpPr>
        <p:spPr>
          <a:xfrm>
            <a:off x="7431507" y="1690688"/>
            <a:ext cx="45198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 highly effective method to provide high video quality despite variable and intermittently poor 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network conditions.</a:t>
            </a: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r>
              <a:rPr lang="en-US" sz="2800" dirty="0">
                <a:latin typeface="Helvetica" pitchFamily="2" charset="0"/>
              </a:rPr>
              <a:t>Used by Netflix.</a:t>
            </a:r>
          </a:p>
          <a:p>
            <a:pPr algn="l"/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0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5501-88B1-F840-BEA8-601A035C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Adaptive Streaming over HTTP (DASH)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6D04-7714-8D49-9DA1-E5E48EA90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5892ECE-FF9B-4D1A-85C4-8AEECA97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Streaming multimedia with DASH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E9A4-7136-4A10-BA30-F276693E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Dynamic Adaptive Streaming over </a:t>
            </a:r>
            <a:r>
              <a:rPr lang="en-US" dirty="0">
                <a:solidFill>
                  <a:srgbClr val="C00000"/>
                </a:solidFill>
              </a:rPr>
              <a:t>HTTP</a:t>
            </a:r>
          </a:p>
          <a:p>
            <a:pPr lvl="1">
              <a:defRPr/>
            </a:pPr>
            <a:r>
              <a:rPr lang="en-US" dirty="0"/>
              <a:t>Used by Netflix and most popular video streaming services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Adaptive: </a:t>
            </a:r>
            <a:r>
              <a:rPr lang="en-US" dirty="0"/>
              <a:t>Perform video bit rate adaptation</a:t>
            </a:r>
          </a:p>
          <a:p>
            <a:pPr lvl="1">
              <a:defRPr/>
            </a:pPr>
            <a:r>
              <a:rPr lang="en-US" dirty="0"/>
              <a:t>It can be done on the client, or the server (with client feedback)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Dynamic:</a:t>
            </a:r>
            <a:r>
              <a:rPr lang="en-US" dirty="0"/>
              <a:t> Retrieve a single video from multiple sources</a:t>
            </a:r>
          </a:p>
          <a:p>
            <a:pPr>
              <a:defRPr/>
            </a:pPr>
            <a:r>
              <a:rPr lang="en-US" dirty="0"/>
              <a:t>The DASH video server is just a standard HTTP server</a:t>
            </a:r>
          </a:p>
          <a:p>
            <a:pPr lvl="1">
              <a:defRPr/>
            </a:pPr>
            <a:r>
              <a:rPr lang="en-US" dirty="0"/>
              <a:t>Provides video/audio content in multiple formats and encodings</a:t>
            </a:r>
          </a:p>
          <a:p>
            <a:pPr>
              <a:defRPr/>
            </a:pPr>
            <a:r>
              <a:rPr lang="en-US" dirty="0"/>
              <a:t>Leverage existing web-based infrastructure</a:t>
            </a:r>
          </a:p>
          <a:p>
            <a:pPr lvl="1">
              <a:defRPr/>
            </a:pPr>
            <a:r>
              <a:rPr lang="en-US" dirty="0"/>
              <a:t>DNS</a:t>
            </a:r>
          </a:p>
          <a:p>
            <a:pPr lvl="1">
              <a:defRPr/>
            </a:pPr>
            <a:r>
              <a:rPr lang="en-US" dirty="0"/>
              <a:t>CDNs!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id="{04AC05F4-DCED-4377-BDA2-CEEFBB933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DASH: Key ideas</a:t>
            </a:r>
          </a:p>
        </p:txBody>
      </p:sp>
      <p:sp>
        <p:nvSpPr>
          <p:cNvPr id="49155" name="Content Placeholder 5">
            <a:extLst>
              <a:ext uri="{FF2B5EF4-FFF2-40B4-BE49-F238E27FC236}">
                <a16:creationId xmlns:a16="http://schemas.microsoft.com/office/drawing/2014/main" id="{7DA49830-5351-425F-AA66-A468417F6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4266971" cy="4956075"/>
          </a:xfrm>
        </p:spPr>
        <p:txBody>
          <a:bodyPr>
            <a:normAutofit/>
          </a:bodyPr>
          <a:lstStyle/>
          <a:p>
            <a:r>
              <a:rPr lang="en-US" altLang="en-US" dirty="0"/>
              <a:t>Content (video, audio, transcript, etc.) divided into </a:t>
            </a:r>
            <a:r>
              <a:rPr lang="en-US" altLang="en-US" dirty="0">
                <a:solidFill>
                  <a:srgbClr val="C00000"/>
                </a:solidFill>
              </a:rPr>
              <a:t>segments (time)</a:t>
            </a:r>
          </a:p>
          <a:p>
            <a:r>
              <a:rPr lang="en-US" altLang="en-US" dirty="0"/>
              <a:t>Algorithms to determine and request </a:t>
            </a:r>
            <a:r>
              <a:rPr lang="en-US" altLang="en-US" dirty="0">
                <a:solidFill>
                  <a:srgbClr val="C00000"/>
                </a:solidFill>
              </a:rPr>
              <a:t>varying </a:t>
            </a:r>
            <a:r>
              <a:rPr lang="en-US" altLang="en-US" dirty="0"/>
              <a:t>attributes (e.g., bitrate, language) for each segment</a:t>
            </a:r>
          </a:p>
          <a:p>
            <a:r>
              <a:rPr lang="en-US" altLang="en-US" dirty="0"/>
              <a:t>Goal: ensure good quality of service, match user </a:t>
            </a:r>
            <a:r>
              <a:rPr lang="en-US" altLang="en-US" dirty="0" err="1"/>
              <a:t>prefs</a:t>
            </a:r>
            <a:r>
              <a:rPr lang="en-US" altLang="en-US" dirty="0"/>
              <a:t>, etc.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6F021-5084-0C42-A825-0FB0D4B4C619}"/>
              </a:ext>
            </a:extLst>
          </p:cNvPr>
          <p:cNvGrpSpPr/>
          <p:nvPr/>
        </p:nvGrpSpPr>
        <p:grpSpPr>
          <a:xfrm>
            <a:off x="7292898" y="1136870"/>
            <a:ext cx="3111189" cy="2279148"/>
            <a:chOff x="7349115" y="1496214"/>
            <a:chExt cx="2296689" cy="2279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0ADCD7-A31F-BA4D-B678-BC1CAF086944}"/>
                </a:ext>
              </a:extLst>
            </p:cNvPr>
            <p:cNvSpPr/>
            <p:nvPr/>
          </p:nvSpPr>
          <p:spPr>
            <a:xfrm>
              <a:off x="7349115" y="1496214"/>
              <a:ext cx="2296689" cy="227914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3BA523-6AAA-2941-99C5-31A4873B6B74}"/>
                </a:ext>
              </a:extLst>
            </p:cNvPr>
            <p:cNvSpPr txBox="1"/>
            <p:nvPr/>
          </p:nvSpPr>
          <p:spPr>
            <a:xfrm>
              <a:off x="7610937" y="1561115"/>
              <a:ext cx="1773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Web Browser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Or Video Client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4042CD-65A2-E143-8B4A-453C25579E72}"/>
              </a:ext>
            </a:extLst>
          </p:cNvPr>
          <p:cNvGrpSpPr/>
          <p:nvPr/>
        </p:nvGrpSpPr>
        <p:grpSpPr>
          <a:xfrm>
            <a:off x="9057454" y="2111326"/>
            <a:ext cx="1069712" cy="989324"/>
            <a:chOff x="7933163" y="1496213"/>
            <a:chExt cx="1029625" cy="14414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F1C0F8-48D0-F841-8211-09D1D198E5BD}"/>
                </a:ext>
              </a:extLst>
            </p:cNvPr>
            <p:cNvSpPr/>
            <p:nvPr/>
          </p:nvSpPr>
          <p:spPr>
            <a:xfrm>
              <a:off x="7933163" y="1496213"/>
              <a:ext cx="1029625" cy="144143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43CDF0-A380-804E-873F-CFC08F3FBD24}"/>
                </a:ext>
              </a:extLst>
            </p:cNvPr>
            <p:cNvSpPr txBox="1"/>
            <p:nvPr/>
          </p:nvSpPr>
          <p:spPr>
            <a:xfrm>
              <a:off x="7933163" y="1746080"/>
              <a:ext cx="1029625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Media 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player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940B63-6E84-2340-AABE-1F59837A3956}"/>
              </a:ext>
            </a:extLst>
          </p:cNvPr>
          <p:cNvGrpSpPr/>
          <p:nvPr/>
        </p:nvGrpSpPr>
        <p:grpSpPr>
          <a:xfrm>
            <a:off x="7597993" y="2111325"/>
            <a:ext cx="1069712" cy="989324"/>
            <a:chOff x="7933163" y="1496213"/>
            <a:chExt cx="1029625" cy="14414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C298C6-245B-A043-8A42-F56123DF216C}"/>
                </a:ext>
              </a:extLst>
            </p:cNvPr>
            <p:cNvSpPr/>
            <p:nvPr/>
          </p:nvSpPr>
          <p:spPr>
            <a:xfrm>
              <a:off x="7933163" y="1496213"/>
              <a:ext cx="1029625" cy="144143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79C121-E648-414C-AE8B-293B58FE66CE}"/>
                </a:ext>
              </a:extLst>
            </p:cNvPr>
            <p:cNvSpPr txBox="1"/>
            <p:nvPr/>
          </p:nvSpPr>
          <p:spPr>
            <a:xfrm>
              <a:off x="7933163" y="1746080"/>
              <a:ext cx="1029625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HTTP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client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263FA2-C5A8-6548-8930-CBD82C28B4B7}"/>
              </a:ext>
            </a:extLst>
          </p:cNvPr>
          <p:cNvGrpSpPr/>
          <p:nvPr/>
        </p:nvGrpSpPr>
        <p:grpSpPr>
          <a:xfrm>
            <a:off x="5754028" y="4747121"/>
            <a:ext cx="5988205" cy="1745754"/>
            <a:chOff x="6213117" y="2029608"/>
            <a:chExt cx="4420511" cy="17457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A3E075-F6AA-AC41-83AE-AB1023174C5F}"/>
                </a:ext>
              </a:extLst>
            </p:cNvPr>
            <p:cNvSpPr/>
            <p:nvPr/>
          </p:nvSpPr>
          <p:spPr>
            <a:xfrm>
              <a:off x="6213117" y="2029608"/>
              <a:ext cx="4420511" cy="174575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E39617-EFA1-5B4D-ADA9-6B30178E46CE}"/>
                </a:ext>
              </a:extLst>
            </p:cNvPr>
            <p:cNvSpPr txBox="1"/>
            <p:nvPr/>
          </p:nvSpPr>
          <p:spPr>
            <a:xfrm>
              <a:off x="7526912" y="2101517"/>
              <a:ext cx="1773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Server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427420-4FFF-2F48-A20E-7536DEF776AC}"/>
              </a:ext>
            </a:extLst>
          </p:cNvPr>
          <p:cNvGrpSpPr/>
          <p:nvPr/>
        </p:nvGrpSpPr>
        <p:grpSpPr>
          <a:xfrm>
            <a:off x="8680766" y="3701928"/>
            <a:ext cx="3111188" cy="791688"/>
            <a:chOff x="6857656" y="1496213"/>
            <a:chExt cx="2994598" cy="11534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E5C9A3-F09E-684A-B271-DE45B3A7BA93}"/>
                </a:ext>
              </a:extLst>
            </p:cNvPr>
            <p:cNvSpPr/>
            <p:nvPr/>
          </p:nvSpPr>
          <p:spPr>
            <a:xfrm>
              <a:off x="6988694" y="1496213"/>
              <a:ext cx="2863558" cy="115347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8B89D0-3549-9C4D-9242-D54ABA3AA775}"/>
                </a:ext>
              </a:extLst>
            </p:cNvPr>
            <p:cNvSpPr txBox="1"/>
            <p:nvPr/>
          </p:nvSpPr>
          <p:spPr>
            <a:xfrm>
              <a:off x="6857656" y="1559519"/>
              <a:ext cx="2994598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Media Presentation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Description (</a:t>
              </a:r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manifest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6CDF930-EB7F-1A4C-A53B-DCFC78072777}"/>
              </a:ext>
            </a:extLst>
          </p:cNvPr>
          <p:cNvSpPr/>
          <p:nvPr/>
        </p:nvSpPr>
        <p:spPr>
          <a:xfrm>
            <a:off x="5960057" y="5266028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8B0A1F-C2FC-AC4A-9FA2-E9D7953C5302}"/>
              </a:ext>
            </a:extLst>
          </p:cNvPr>
          <p:cNvSpPr/>
          <p:nvPr/>
        </p:nvSpPr>
        <p:spPr>
          <a:xfrm>
            <a:off x="6311885" y="5266027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AEB6E2-6E20-A748-A092-1EC93C03D874}"/>
              </a:ext>
            </a:extLst>
          </p:cNvPr>
          <p:cNvSpPr/>
          <p:nvPr/>
        </p:nvSpPr>
        <p:spPr>
          <a:xfrm>
            <a:off x="6664133" y="5266027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1DF515-70F8-544E-BF0B-F65D5EFCD741}"/>
              </a:ext>
            </a:extLst>
          </p:cNvPr>
          <p:cNvSpPr/>
          <p:nvPr/>
        </p:nvSpPr>
        <p:spPr>
          <a:xfrm>
            <a:off x="7007854" y="5260272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AF2FBE-AD73-C44F-8B01-1BAC20720E28}"/>
              </a:ext>
            </a:extLst>
          </p:cNvPr>
          <p:cNvSpPr/>
          <p:nvPr/>
        </p:nvSpPr>
        <p:spPr>
          <a:xfrm>
            <a:off x="7359682" y="5260271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85458-A852-3149-AFB6-B47B6A5EA865}"/>
              </a:ext>
            </a:extLst>
          </p:cNvPr>
          <p:cNvSpPr txBox="1"/>
          <p:nvPr/>
        </p:nvSpPr>
        <p:spPr>
          <a:xfrm>
            <a:off x="6223592" y="4819030"/>
            <a:ext cx="12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Video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562917-E153-EE41-B432-74298C9A8966}"/>
              </a:ext>
            </a:extLst>
          </p:cNvPr>
          <p:cNvSpPr/>
          <p:nvPr/>
        </p:nvSpPr>
        <p:spPr>
          <a:xfrm>
            <a:off x="5964871" y="5870817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BA1CF5-829A-5845-A9D1-2E8B76104383}"/>
              </a:ext>
            </a:extLst>
          </p:cNvPr>
          <p:cNvSpPr/>
          <p:nvPr/>
        </p:nvSpPr>
        <p:spPr>
          <a:xfrm>
            <a:off x="6316699" y="5870816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794731-7EC0-9E4C-A612-AA5474F3E272}"/>
              </a:ext>
            </a:extLst>
          </p:cNvPr>
          <p:cNvSpPr/>
          <p:nvPr/>
        </p:nvSpPr>
        <p:spPr>
          <a:xfrm>
            <a:off x="6668947" y="5870816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6C44D4-D6A7-B246-B617-264BC6FEAFA0}"/>
              </a:ext>
            </a:extLst>
          </p:cNvPr>
          <p:cNvSpPr/>
          <p:nvPr/>
        </p:nvSpPr>
        <p:spPr>
          <a:xfrm>
            <a:off x="7012668" y="5865061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DB0B96-E854-A44C-B434-DA3B159756FA}"/>
              </a:ext>
            </a:extLst>
          </p:cNvPr>
          <p:cNvSpPr/>
          <p:nvPr/>
        </p:nvSpPr>
        <p:spPr>
          <a:xfrm>
            <a:off x="7364496" y="5865060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E23FD8-405D-F840-BA80-06BD25D0A319}"/>
              </a:ext>
            </a:extLst>
          </p:cNvPr>
          <p:cNvSpPr/>
          <p:nvPr/>
        </p:nvSpPr>
        <p:spPr>
          <a:xfrm>
            <a:off x="9935586" y="5285758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49BCBA-204E-3544-B549-F6C87632A43A}"/>
              </a:ext>
            </a:extLst>
          </p:cNvPr>
          <p:cNvSpPr/>
          <p:nvPr/>
        </p:nvSpPr>
        <p:spPr>
          <a:xfrm>
            <a:off x="10287414" y="5285757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5137B5-28D6-3241-AAC1-7B6BB399E7F6}"/>
              </a:ext>
            </a:extLst>
          </p:cNvPr>
          <p:cNvSpPr/>
          <p:nvPr/>
        </p:nvSpPr>
        <p:spPr>
          <a:xfrm>
            <a:off x="10639662" y="5285757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3BEA3A-DC99-434F-BEF0-4964AA32D8CD}"/>
              </a:ext>
            </a:extLst>
          </p:cNvPr>
          <p:cNvSpPr/>
          <p:nvPr/>
        </p:nvSpPr>
        <p:spPr>
          <a:xfrm>
            <a:off x="10983383" y="5280002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7A99CC-918B-1D42-A675-073B53098D7B}"/>
              </a:ext>
            </a:extLst>
          </p:cNvPr>
          <p:cNvSpPr/>
          <p:nvPr/>
        </p:nvSpPr>
        <p:spPr>
          <a:xfrm>
            <a:off x="11335211" y="5280001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489E10-1C9E-0746-A295-C163D158197B}"/>
              </a:ext>
            </a:extLst>
          </p:cNvPr>
          <p:cNvSpPr txBox="1"/>
          <p:nvPr/>
        </p:nvSpPr>
        <p:spPr>
          <a:xfrm>
            <a:off x="10199121" y="4838760"/>
            <a:ext cx="12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Audio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F95D90-02FF-944C-92F4-4590C2374E2C}"/>
              </a:ext>
            </a:extLst>
          </p:cNvPr>
          <p:cNvSpPr/>
          <p:nvPr/>
        </p:nvSpPr>
        <p:spPr>
          <a:xfrm>
            <a:off x="9940400" y="5890547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AAF0C2-8FAF-F64D-8E8D-29A9C21A14E0}"/>
              </a:ext>
            </a:extLst>
          </p:cNvPr>
          <p:cNvSpPr/>
          <p:nvPr/>
        </p:nvSpPr>
        <p:spPr>
          <a:xfrm>
            <a:off x="10292228" y="5890546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583572-7D4E-BD41-B491-50187C91FFC3}"/>
              </a:ext>
            </a:extLst>
          </p:cNvPr>
          <p:cNvSpPr/>
          <p:nvPr/>
        </p:nvSpPr>
        <p:spPr>
          <a:xfrm>
            <a:off x="10644476" y="5890546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4B5C3-80D0-B545-9F11-579C3A5A98C5}"/>
              </a:ext>
            </a:extLst>
          </p:cNvPr>
          <p:cNvSpPr/>
          <p:nvPr/>
        </p:nvSpPr>
        <p:spPr>
          <a:xfrm>
            <a:off x="10988197" y="5884791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1C2C15-F60B-2D4B-895F-0E1067DE6223}"/>
              </a:ext>
            </a:extLst>
          </p:cNvPr>
          <p:cNvSpPr/>
          <p:nvPr/>
        </p:nvSpPr>
        <p:spPr>
          <a:xfrm>
            <a:off x="11340025" y="5884790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BC22A4-6729-9548-B5B6-DCBBE37C3CAE}"/>
              </a:ext>
            </a:extLst>
          </p:cNvPr>
          <p:cNvSpPr/>
          <p:nvPr/>
        </p:nvSpPr>
        <p:spPr>
          <a:xfrm>
            <a:off x="8020930" y="5857682"/>
            <a:ext cx="238311" cy="460859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3A7C21-9DD1-F145-8C73-2238A11975EC}"/>
              </a:ext>
            </a:extLst>
          </p:cNvPr>
          <p:cNvSpPr/>
          <p:nvPr/>
        </p:nvSpPr>
        <p:spPr>
          <a:xfrm>
            <a:off x="8372758" y="5857681"/>
            <a:ext cx="238311" cy="460859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9BD201-0357-534F-86D9-777013F0DB96}"/>
              </a:ext>
            </a:extLst>
          </p:cNvPr>
          <p:cNvSpPr/>
          <p:nvPr/>
        </p:nvSpPr>
        <p:spPr>
          <a:xfrm>
            <a:off x="9068727" y="5851926"/>
            <a:ext cx="238311" cy="4608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BF18066-33CA-604F-93B1-E90C6AD58E68}"/>
              </a:ext>
            </a:extLst>
          </p:cNvPr>
          <p:cNvSpPr/>
          <p:nvPr/>
        </p:nvSpPr>
        <p:spPr>
          <a:xfrm>
            <a:off x="9420555" y="5851925"/>
            <a:ext cx="238311" cy="4608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554CA8-9B82-A24E-B24C-68A9A82430A9}"/>
              </a:ext>
            </a:extLst>
          </p:cNvPr>
          <p:cNvSpPr txBox="1"/>
          <p:nvPr/>
        </p:nvSpPr>
        <p:spPr>
          <a:xfrm>
            <a:off x="8097236" y="5405895"/>
            <a:ext cx="149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Transcripts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CC8584-AE82-F943-9010-2A956C4E06F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132849" y="3100649"/>
            <a:ext cx="0" cy="16464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279A94-ACC7-8042-A09C-43DD48D4014E}"/>
              </a:ext>
            </a:extLst>
          </p:cNvPr>
          <p:cNvSpPr txBox="1"/>
          <p:nvPr/>
        </p:nvSpPr>
        <p:spPr>
          <a:xfrm>
            <a:off x="5018053" y="3621122"/>
            <a:ext cx="294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Issue requests on time.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Pick attributes for each segment of content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38EDF6-3461-4544-9EF7-5EBE258DF1A4}"/>
              </a:ext>
            </a:extLst>
          </p:cNvPr>
          <p:cNvCxnSpPr>
            <a:cxnSpLocks/>
          </p:cNvCxnSpPr>
          <p:nvPr/>
        </p:nvCxnSpPr>
        <p:spPr>
          <a:xfrm flipH="1" flipV="1">
            <a:off x="8611069" y="3429000"/>
            <a:ext cx="31109" cy="13075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indoor, toy, doll, vector graphics&#10;&#10;Description automatically generated">
            <a:extLst>
              <a:ext uri="{FF2B5EF4-FFF2-40B4-BE49-F238E27FC236}">
                <a16:creationId xmlns:a16="http://schemas.microsoft.com/office/drawing/2014/main" id="{4D9FD272-B0C3-7F46-8391-463B7F07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458" y="5796774"/>
            <a:ext cx="1561872" cy="9126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B4B569-4A70-7C49-8BB3-2FDF205C3565}"/>
              </a:ext>
            </a:extLst>
          </p:cNvPr>
          <p:cNvCxnSpPr>
            <a:cxnSpLocks/>
          </p:cNvCxnSpPr>
          <p:nvPr/>
        </p:nvCxnSpPr>
        <p:spPr>
          <a:xfrm flipV="1">
            <a:off x="5436377" y="6016029"/>
            <a:ext cx="478280" cy="6219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AF9202-66D2-C24E-B26B-167A4D041B1B}"/>
              </a:ext>
            </a:extLst>
          </p:cNvPr>
          <p:cNvCxnSpPr>
            <a:cxnSpLocks/>
          </p:cNvCxnSpPr>
          <p:nvPr/>
        </p:nvCxnSpPr>
        <p:spPr>
          <a:xfrm flipV="1">
            <a:off x="4532371" y="5530394"/>
            <a:ext cx="1333551" cy="34516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6" grpId="0" animBg="1"/>
      <p:bldP spid="57" grpId="0" animBg="1"/>
      <p:bldP spid="58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1315</Words>
  <Application>Microsoft Macintosh PowerPoint</Application>
  <PresentationFormat>Widescreen</PresentationFormat>
  <Paragraphs>229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</vt:lpstr>
      <vt:lpstr>Helvetica</vt:lpstr>
      <vt:lpstr>Times New Roman</vt:lpstr>
      <vt:lpstr>Wingdings</vt:lpstr>
      <vt:lpstr>Office Theme</vt:lpstr>
      <vt:lpstr>Clip</vt:lpstr>
      <vt:lpstr>CS 352 Video Streaming (Part 2)</vt:lpstr>
      <vt:lpstr>Quick recap of concepts</vt:lpstr>
      <vt:lpstr>Client-side buffering, playout</vt:lpstr>
      <vt:lpstr>Adaptive bit–rate video</vt:lpstr>
      <vt:lpstr>Buffer-based bit-rate adaptation</vt:lpstr>
      <vt:lpstr>Buffer-based bit-rate adaptation</vt:lpstr>
      <vt:lpstr>Dynamic Adaptive Streaming over HTTP (DASH)</vt:lpstr>
      <vt:lpstr>Streaming multimedia with DASH</vt:lpstr>
      <vt:lpstr>DASH: Key ideas</vt:lpstr>
      <vt:lpstr>What does the manifest contain?</vt:lpstr>
      <vt:lpstr>Dynamic changes in stream quality</vt:lpstr>
      <vt:lpstr>Dynamic changes in stream location</vt:lpstr>
      <vt:lpstr>DASH reference player</vt:lpstr>
      <vt:lpstr>DASH Summary</vt:lpstr>
      <vt:lpstr>Application Layer: Wrap-up</vt:lpstr>
      <vt:lpstr>Transport</vt:lpstr>
      <vt:lpstr>Transport</vt:lpstr>
      <vt:lpstr>Transport services and protocols</vt:lpstr>
      <vt:lpstr>Transport vs. network layer</vt:lpstr>
      <vt:lpstr>Identifying a single conversation</vt:lpstr>
      <vt:lpstr>Demultiplexing Packets</vt:lpstr>
      <vt:lpstr>Two popular transports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1558</cp:revision>
  <cp:lastPrinted>2021-01-24T11:57:08Z</cp:lastPrinted>
  <dcterms:created xsi:type="dcterms:W3CDTF">2019-01-23T03:40:12Z</dcterms:created>
  <dcterms:modified xsi:type="dcterms:W3CDTF">2022-10-04T06:17:29Z</dcterms:modified>
</cp:coreProperties>
</file>